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6" r:id="rId6"/>
  </p:sldMasterIdLst>
  <p:notesMasterIdLst>
    <p:notesMasterId r:id="rId29"/>
  </p:notesMasterIdLst>
  <p:sldIdLst>
    <p:sldId id="267" r:id="rId7"/>
    <p:sldId id="285" r:id="rId8"/>
    <p:sldId id="927" r:id="rId9"/>
    <p:sldId id="939" r:id="rId10"/>
    <p:sldId id="932" r:id="rId11"/>
    <p:sldId id="933" r:id="rId12"/>
    <p:sldId id="934" r:id="rId13"/>
    <p:sldId id="938" r:id="rId14"/>
    <p:sldId id="935" r:id="rId15"/>
    <p:sldId id="936" r:id="rId16"/>
    <p:sldId id="929" r:id="rId17"/>
    <p:sldId id="937" r:id="rId18"/>
    <p:sldId id="917" r:id="rId19"/>
    <p:sldId id="902" r:id="rId20"/>
    <p:sldId id="930" r:id="rId21"/>
    <p:sldId id="940" r:id="rId22"/>
    <p:sldId id="941" r:id="rId23"/>
    <p:sldId id="942" r:id="rId24"/>
    <p:sldId id="931" r:id="rId25"/>
    <p:sldId id="907" r:id="rId26"/>
    <p:sldId id="295" r:id="rId27"/>
    <p:sldId id="270" r:id="rId2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614A"/>
    <a:srgbClr val="FC9A26"/>
    <a:srgbClr val="28A022"/>
    <a:srgbClr val="78C9E4"/>
    <a:srgbClr val="8CCD8E"/>
    <a:srgbClr val="00A100"/>
    <a:srgbClr val="46BD46"/>
    <a:srgbClr val="98D6EA"/>
    <a:srgbClr val="B0D90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0A2C79-A2D8-47BC-ABC1-37287F42DC52}" v="61" dt="2026-05-21T12:59:57.84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6689" autoAdjust="0"/>
  </p:normalViewPr>
  <p:slideViewPr>
    <p:cSldViewPr snapToGrid="0">
      <p:cViewPr varScale="1">
        <p:scale>
          <a:sx n="114" d="100"/>
          <a:sy n="114" d="100"/>
        </p:scale>
        <p:origin x="18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haegh, Kim" userId="732867e5-626f-475d-a9a4-255841395e66" providerId="ADAL" clId="{D6B40090-95D2-4E1A-9C1E-2F6D3FAC1DD5}"/>
    <pc:docChg chg="undo custSel addSld delSld modSld sldOrd">
      <pc:chgData name="Verhaegh, Kim" userId="732867e5-626f-475d-a9a4-255841395e66" providerId="ADAL" clId="{D6B40090-95D2-4E1A-9C1E-2F6D3FAC1DD5}" dt="2026-05-21T13:06:36.039" v="5254" actId="6549"/>
      <pc:docMkLst>
        <pc:docMk/>
      </pc:docMkLst>
      <pc:sldChg chg="modSp mod">
        <pc:chgData name="Verhaegh, Kim" userId="732867e5-626f-475d-a9a4-255841395e66" providerId="ADAL" clId="{D6B40090-95D2-4E1A-9C1E-2F6D3FAC1DD5}" dt="2026-05-20T14:16:24.402" v="2099" actId="1076"/>
        <pc:sldMkLst>
          <pc:docMk/>
          <pc:sldMk cId="3289153927" sldId="267"/>
        </pc:sldMkLst>
        <pc:spChg chg="mod">
          <ac:chgData name="Verhaegh, Kim" userId="732867e5-626f-475d-a9a4-255841395e66" providerId="ADAL" clId="{D6B40090-95D2-4E1A-9C1E-2F6D3FAC1DD5}" dt="2026-05-20T14:16:18.753" v="2098" actId="1076"/>
          <ac:spMkLst>
            <pc:docMk/>
            <pc:sldMk cId="3289153927" sldId="267"/>
            <ac:spMk id="2" creationId="{CDF0F2EB-76F3-D811-7C07-09A421483F9D}"/>
          </ac:spMkLst>
        </pc:spChg>
        <pc:spChg chg="mod">
          <ac:chgData name="Verhaegh, Kim" userId="732867e5-626f-475d-a9a4-255841395e66" providerId="ADAL" clId="{D6B40090-95D2-4E1A-9C1E-2F6D3FAC1DD5}" dt="2026-05-20T14:16:03.247" v="2096" actId="20577"/>
          <ac:spMkLst>
            <pc:docMk/>
            <pc:sldMk cId="3289153927" sldId="267"/>
            <ac:spMk id="3" creationId="{EDB01EF9-F7C2-CE7B-AB05-B836F7D4D402}"/>
          </ac:spMkLst>
        </pc:spChg>
        <pc:spChg chg="mod">
          <ac:chgData name="Verhaegh, Kim" userId="732867e5-626f-475d-a9a4-255841395e66" providerId="ADAL" clId="{D6B40090-95D2-4E1A-9C1E-2F6D3FAC1DD5}" dt="2026-05-20T14:16:24.402" v="2099" actId="1076"/>
          <ac:spMkLst>
            <pc:docMk/>
            <pc:sldMk cId="3289153927" sldId="267"/>
            <ac:spMk id="4" creationId="{7BF22377-1D0A-6487-E5A2-FBA673C6AFE7}"/>
          </ac:spMkLst>
        </pc:spChg>
      </pc:sldChg>
      <pc:sldChg chg="modSp mod ord">
        <pc:chgData name="Verhaegh, Kim" userId="732867e5-626f-475d-a9a4-255841395e66" providerId="ADAL" clId="{D6B40090-95D2-4E1A-9C1E-2F6D3FAC1DD5}" dt="2026-05-21T12:50:47.722" v="4987" actId="1076"/>
        <pc:sldMkLst>
          <pc:docMk/>
          <pc:sldMk cId="3732184435" sldId="285"/>
        </pc:sldMkLst>
        <pc:spChg chg="mod">
          <ac:chgData name="Verhaegh, Kim" userId="732867e5-626f-475d-a9a4-255841395e66" providerId="ADAL" clId="{D6B40090-95D2-4E1A-9C1E-2F6D3FAC1DD5}" dt="2026-05-21T12:50:41.757" v="4986" actId="20577"/>
          <ac:spMkLst>
            <pc:docMk/>
            <pc:sldMk cId="3732184435" sldId="285"/>
            <ac:spMk id="3" creationId="{796920C1-EF8F-7588-FD6C-2B1778959097}"/>
          </ac:spMkLst>
        </pc:spChg>
        <pc:picChg chg="mod">
          <ac:chgData name="Verhaegh, Kim" userId="732867e5-626f-475d-a9a4-255841395e66" providerId="ADAL" clId="{D6B40090-95D2-4E1A-9C1E-2F6D3FAC1DD5}" dt="2026-05-21T12:50:47.722" v="4987" actId="1076"/>
          <ac:picMkLst>
            <pc:docMk/>
            <pc:sldMk cId="3732184435" sldId="285"/>
            <ac:picMk id="5" creationId="{88680376-79FE-CE87-6B9B-C77A3EB99CB1}"/>
          </ac:picMkLst>
        </pc:picChg>
      </pc:sldChg>
      <pc:sldChg chg="del">
        <pc:chgData name="Verhaegh, Kim" userId="732867e5-626f-475d-a9a4-255841395e66" providerId="ADAL" clId="{D6B40090-95D2-4E1A-9C1E-2F6D3FAC1DD5}" dt="2026-05-20T06:58:46.014" v="2" actId="47"/>
        <pc:sldMkLst>
          <pc:docMk/>
          <pc:sldMk cId="3231472422" sldId="306"/>
        </pc:sldMkLst>
      </pc:sldChg>
      <pc:sldChg chg="del">
        <pc:chgData name="Verhaegh, Kim" userId="732867e5-626f-475d-a9a4-255841395e66" providerId="ADAL" clId="{D6B40090-95D2-4E1A-9C1E-2F6D3FAC1DD5}" dt="2026-05-20T06:58:44.102" v="0" actId="47"/>
        <pc:sldMkLst>
          <pc:docMk/>
          <pc:sldMk cId="4010662566" sldId="307"/>
        </pc:sldMkLst>
      </pc:sldChg>
      <pc:sldChg chg="del">
        <pc:chgData name="Verhaegh, Kim" userId="732867e5-626f-475d-a9a4-255841395e66" providerId="ADAL" clId="{D6B40090-95D2-4E1A-9C1E-2F6D3FAC1DD5}" dt="2026-05-20T06:58:45.100" v="1" actId="47"/>
        <pc:sldMkLst>
          <pc:docMk/>
          <pc:sldMk cId="4073540784" sldId="895"/>
        </pc:sldMkLst>
      </pc:sldChg>
      <pc:sldChg chg="del ord">
        <pc:chgData name="Verhaegh, Kim" userId="732867e5-626f-475d-a9a4-255841395e66" providerId="ADAL" clId="{D6B40090-95D2-4E1A-9C1E-2F6D3FAC1DD5}" dt="2026-05-21T11:52:24.863" v="2704" actId="47"/>
        <pc:sldMkLst>
          <pc:docMk/>
          <pc:sldMk cId="2511061377" sldId="896"/>
        </pc:sldMkLst>
      </pc:sldChg>
      <pc:sldChg chg="ord">
        <pc:chgData name="Verhaegh, Kim" userId="732867e5-626f-475d-a9a4-255841395e66" providerId="ADAL" clId="{D6B40090-95D2-4E1A-9C1E-2F6D3FAC1DD5}" dt="2026-05-21T12:00:27.657" v="2914"/>
        <pc:sldMkLst>
          <pc:docMk/>
          <pc:sldMk cId="3299462143" sldId="902"/>
        </pc:sldMkLst>
      </pc:sldChg>
      <pc:sldChg chg="modSp mod">
        <pc:chgData name="Verhaegh, Kim" userId="732867e5-626f-475d-a9a4-255841395e66" providerId="ADAL" clId="{D6B40090-95D2-4E1A-9C1E-2F6D3FAC1DD5}" dt="2026-05-20T14:18:06.328" v="2113" actId="20577"/>
        <pc:sldMkLst>
          <pc:docMk/>
          <pc:sldMk cId="3250493319" sldId="907"/>
        </pc:sldMkLst>
        <pc:spChg chg="mod">
          <ac:chgData name="Verhaegh, Kim" userId="732867e5-626f-475d-a9a4-255841395e66" providerId="ADAL" clId="{D6B40090-95D2-4E1A-9C1E-2F6D3FAC1DD5}" dt="2026-05-20T14:18:06.328" v="2113" actId="20577"/>
          <ac:spMkLst>
            <pc:docMk/>
            <pc:sldMk cId="3250493319" sldId="907"/>
            <ac:spMk id="3" creationId="{1793CBDA-CC93-D662-CA10-EE1341C53F1A}"/>
          </ac:spMkLst>
        </pc:spChg>
      </pc:sldChg>
      <pc:sldChg chg="del">
        <pc:chgData name="Verhaegh, Kim" userId="732867e5-626f-475d-a9a4-255841395e66" providerId="ADAL" clId="{D6B40090-95D2-4E1A-9C1E-2F6D3FAC1DD5}" dt="2026-05-20T14:18:53.044" v="2118" actId="47"/>
        <pc:sldMkLst>
          <pc:docMk/>
          <pc:sldMk cId="3091847381" sldId="909"/>
        </pc:sldMkLst>
      </pc:sldChg>
      <pc:sldChg chg="del">
        <pc:chgData name="Verhaegh, Kim" userId="732867e5-626f-475d-a9a4-255841395e66" providerId="ADAL" clId="{D6B40090-95D2-4E1A-9C1E-2F6D3FAC1DD5}" dt="2026-05-20T13:24:15.448" v="356" actId="47"/>
        <pc:sldMkLst>
          <pc:docMk/>
          <pc:sldMk cId="2219083368" sldId="911"/>
        </pc:sldMkLst>
      </pc:sldChg>
      <pc:sldChg chg="del">
        <pc:chgData name="Verhaegh, Kim" userId="732867e5-626f-475d-a9a4-255841395e66" providerId="ADAL" clId="{D6B40090-95D2-4E1A-9C1E-2F6D3FAC1DD5}" dt="2026-05-20T14:18:30.829" v="2115" actId="47"/>
        <pc:sldMkLst>
          <pc:docMk/>
          <pc:sldMk cId="2458551778" sldId="913"/>
        </pc:sldMkLst>
      </pc:sldChg>
      <pc:sldChg chg="del">
        <pc:chgData name="Verhaegh, Kim" userId="732867e5-626f-475d-a9a4-255841395e66" providerId="ADAL" clId="{D6B40090-95D2-4E1A-9C1E-2F6D3FAC1DD5}" dt="2026-05-20T14:18:17.413" v="2114" actId="47"/>
        <pc:sldMkLst>
          <pc:docMk/>
          <pc:sldMk cId="1324344704" sldId="915"/>
        </pc:sldMkLst>
      </pc:sldChg>
      <pc:sldChg chg="modSp mod ord">
        <pc:chgData name="Verhaegh, Kim" userId="732867e5-626f-475d-a9a4-255841395e66" providerId="ADAL" clId="{D6B40090-95D2-4E1A-9C1E-2F6D3FAC1DD5}" dt="2026-05-21T13:05:17.130" v="5242" actId="20577"/>
        <pc:sldMkLst>
          <pc:docMk/>
          <pc:sldMk cId="2184248892" sldId="917"/>
        </pc:sldMkLst>
        <pc:graphicFrameChg chg="modGraphic">
          <ac:chgData name="Verhaegh, Kim" userId="732867e5-626f-475d-a9a4-255841395e66" providerId="ADAL" clId="{D6B40090-95D2-4E1A-9C1E-2F6D3FAC1DD5}" dt="2026-05-21T13:05:17.130" v="5242" actId="20577"/>
          <ac:graphicFrameMkLst>
            <pc:docMk/>
            <pc:sldMk cId="2184248892" sldId="917"/>
            <ac:graphicFrameMk id="4" creationId="{06F91E29-EE2F-FBBD-145B-BFB59161DF4B}"/>
          </ac:graphicFrameMkLst>
        </pc:graphicFrameChg>
      </pc:sldChg>
      <pc:sldChg chg="del">
        <pc:chgData name="Verhaegh, Kim" userId="732867e5-626f-475d-a9a4-255841395e66" providerId="ADAL" clId="{D6B40090-95D2-4E1A-9C1E-2F6D3FAC1DD5}" dt="2026-05-21T12:00:30.362" v="2915" actId="47"/>
        <pc:sldMkLst>
          <pc:docMk/>
          <pc:sldMk cId="3115269894" sldId="918"/>
        </pc:sldMkLst>
      </pc:sldChg>
      <pc:sldChg chg="del">
        <pc:chgData name="Verhaegh, Kim" userId="732867e5-626f-475d-a9a4-255841395e66" providerId="ADAL" clId="{D6B40090-95D2-4E1A-9C1E-2F6D3FAC1DD5}" dt="2026-05-20T14:18:51.605" v="2117" actId="47"/>
        <pc:sldMkLst>
          <pc:docMk/>
          <pc:sldMk cId="334691495" sldId="921"/>
        </pc:sldMkLst>
      </pc:sldChg>
      <pc:sldChg chg="del">
        <pc:chgData name="Verhaegh, Kim" userId="732867e5-626f-475d-a9a4-255841395e66" providerId="ADAL" clId="{D6B40090-95D2-4E1A-9C1E-2F6D3FAC1DD5}" dt="2026-05-20T14:18:54.829" v="2119" actId="47"/>
        <pc:sldMkLst>
          <pc:docMk/>
          <pc:sldMk cId="2730345594" sldId="923"/>
        </pc:sldMkLst>
      </pc:sldChg>
      <pc:sldChg chg="del">
        <pc:chgData name="Verhaegh, Kim" userId="732867e5-626f-475d-a9a4-255841395e66" providerId="ADAL" clId="{D6B40090-95D2-4E1A-9C1E-2F6D3FAC1DD5}" dt="2026-05-20T14:20:56.622" v="2121" actId="47"/>
        <pc:sldMkLst>
          <pc:docMk/>
          <pc:sldMk cId="1449353524" sldId="924"/>
        </pc:sldMkLst>
      </pc:sldChg>
      <pc:sldChg chg="del">
        <pc:chgData name="Verhaegh, Kim" userId="732867e5-626f-475d-a9a4-255841395e66" providerId="ADAL" clId="{D6B40090-95D2-4E1A-9C1E-2F6D3FAC1DD5}" dt="2026-05-20T14:18:58.255" v="2120" actId="47"/>
        <pc:sldMkLst>
          <pc:docMk/>
          <pc:sldMk cId="3001351270" sldId="925"/>
        </pc:sldMkLst>
      </pc:sldChg>
      <pc:sldChg chg="del">
        <pc:chgData name="Verhaegh, Kim" userId="732867e5-626f-475d-a9a4-255841395e66" providerId="ADAL" clId="{D6B40090-95D2-4E1A-9C1E-2F6D3FAC1DD5}" dt="2026-05-20T14:18:33.516" v="2116" actId="47"/>
        <pc:sldMkLst>
          <pc:docMk/>
          <pc:sldMk cId="2639782046" sldId="926"/>
        </pc:sldMkLst>
      </pc:sldChg>
      <pc:sldChg chg="addSp modSp new mod ord modNotesTx">
        <pc:chgData name="Verhaegh, Kim" userId="732867e5-626f-475d-a9a4-255841395e66" providerId="ADAL" clId="{D6B40090-95D2-4E1A-9C1E-2F6D3FAC1DD5}" dt="2026-05-21T11:49:00.132" v="2703" actId="1076"/>
        <pc:sldMkLst>
          <pc:docMk/>
          <pc:sldMk cId="1812168467" sldId="927"/>
        </pc:sldMkLst>
        <pc:spChg chg="mod">
          <ac:chgData name="Verhaegh, Kim" userId="732867e5-626f-475d-a9a4-255841395e66" providerId="ADAL" clId="{D6B40090-95D2-4E1A-9C1E-2F6D3FAC1DD5}" dt="2026-05-21T10:23:01.286" v="2545" actId="1076"/>
          <ac:spMkLst>
            <pc:docMk/>
            <pc:sldMk cId="1812168467" sldId="927"/>
            <ac:spMk id="2" creationId="{D2FD7DAA-66AA-08FA-51F9-EC8FAA5C3D7B}"/>
          </ac:spMkLst>
        </pc:spChg>
        <pc:spChg chg="mod">
          <ac:chgData name="Verhaegh, Kim" userId="732867e5-626f-475d-a9a4-255841395e66" providerId="ADAL" clId="{D6B40090-95D2-4E1A-9C1E-2F6D3FAC1DD5}" dt="2026-05-21T11:49:00.132" v="2703" actId="1076"/>
          <ac:spMkLst>
            <pc:docMk/>
            <pc:sldMk cId="1812168467" sldId="927"/>
            <ac:spMk id="3" creationId="{98D72473-3902-E81C-A70A-EFABE211642F}"/>
          </ac:spMkLst>
        </pc:spChg>
        <pc:picChg chg="add mod">
          <ac:chgData name="Verhaegh, Kim" userId="732867e5-626f-475d-a9a4-255841395e66" providerId="ADAL" clId="{D6B40090-95D2-4E1A-9C1E-2F6D3FAC1DD5}" dt="2026-05-21T10:22:56.385" v="2544" actId="14100"/>
          <ac:picMkLst>
            <pc:docMk/>
            <pc:sldMk cId="1812168467" sldId="927"/>
            <ac:picMk id="5" creationId="{50C51D25-F7A9-6D24-1F78-159C129FE9A3}"/>
          </ac:picMkLst>
        </pc:picChg>
      </pc:sldChg>
      <pc:sldChg chg="modSp new del mod ord">
        <pc:chgData name="Verhaegh, Kim" userId="732867e5-626f-475d-a9a4-255841395e66" providerId="ADAL" clId="{D6B40090-95D2-4E1A-9C1E-2F6D3FAC1DD5}" dt="2026-05-21T12:48:52.315" v="4865" actId="47"/>
        <pc:sldMkLst>
          <pc:docMk/>
          <pc:sldMk cId="2324548497" sldId="928"/>
        </pc:sldMkLst>
        <pc:spChg chg="mod">
          <ac:chgData name="Verhaegh, Kim" userId="732867e5-626f-475d-a9a4-255841395e66" providerId="ADAL" clId="{D6B40090-95D2-4E1A-9C1E-2F6D3FAC1DD5}" dt="2026-05-20T13:20:52.356" v="165" actId="20577"/>
          <ac:spMkLst>
            <pc:docMk/>
            <pc:sldMk cId="2324548497" sldId="928"/>
            <ac:spMk id="2" creationId="{08B3F46D-1821-CC91-5F0B-77F031558699}"/>
          </ac:spMkLst>
        </pc:spChg>
      </pc:sldChg>
      <pc:sldChg chg="addSp delSp modSp new mod">
        <pc:chgData name="Verhaegh, Kim" userId="732867e5-626f-475d-a9a4-255841395e66" providerId="ADAL" clId="{D6B40090-95D2-4E1A-9C1E-2F6D3FAC1DD5}" dt="2026-05-21T12:35:46.029" v="4005" actId="1076"/>
        <pc:sldMkLst>
          <pc:docMk/>
          <pc:sldMk cId="3426404597" sldId="929"/>
        </pc:sldMkLst>
        <pc:spChg chg="mod">
          <ac:chgData name="Verhaegh, Kim" userId="732867e5-626f-475d-a9a4-255841395e66" providerId="ADAL" clId="{D6B40090-95D2-4E1A-9C1E-2F6D3FAC1DD5}" dt="2026-05-20T13:21:19.158" v="200" actId="20577"/>
          <ac:spMkLst>
            <pc:docMk/>
            <pc:sldMk cId="3426404597" sldId="929"/>
            <ac:spMk id="2" creationId="{289F36D7-7ED8-F4A7-436F-26C4EEEB96B4}"/>
          </ac:spMkLst>
        </pc:spChg>
        <pc:spChg chg="mod">
          <ac:chgData name="Verhaegh, Kim" userId="732867e5-626f-475d-a9a4-255841395e66" providerId="ADAL" clId="{D6B40090-95D2-4E1A-9C1E-2F6D3FAC1DD5}" dt="2026-05-21T11:59:41.922" v="2908" actId="20577"/>
          <ac:spMkLst>
            <pc:docMk/>
            <pc:sldMk cId="3426404597" sldId="929"/>
            <ac:spMk id="3" creationId="{4E313B5C-25DB-52E7-C7C1-22772DBCFED2}"/>
          </ac:spMkLst>
        </pc:spChg>
        <pc:spChg chg="add del">
          <ac:chgData name="Verhaegh, Kim" userId="732867e5-626f-475d-a9a4-255841395e66" providerId="ADAL" clId="{D6B40090-95D2-4E1A-9C1E-2F6D3FAC1DD5}" dt="2026-05-20T14:11:06.921" v="1514" actId="22"/>
          <ac:spMkLst>
            <pc:docMk/>
            <pc:sldMk cId="3426404597" sldId="929"/>
            <ac:spMk id="5" creationId="{A9373B13-0E9B-7E7A-3F7D-F7A0B246328D}"/>
          </ac:spMkLst>
        </pc:spChg>
        <pc:picChg chg="add mod">
          <ac:chgData name="Verhaegh, Kim" userId="732867e5-626f-475d-a9a4-255841395e66" providerId="ADAL" clId="{D6B40090-95D2-4E1A-9C1E-2F6D3FAC1DD5}" dt="2026-05-21T12:35:46.029" v="4005" actId="1076"/>
          <ac:picMkLst>
            <pc:docMk/>
            <pc:sldMk cId="3426404597" sldId="929"/>
            <ac:picMk id="5" creationId="{52381104-8B54-B9AB-367F-924FAFAC8634}"/>
          </ac:picMkLst>
        </pc:picChg>
      </pc:sldChg>
      <pc:sldChg chg="modSp new mod">
        <pc:chgData name="Verhaegh, Kim" userId="732867e5-626f-475d-a9a4-255841395e66" providerId="ADAL" clId="{D6B40090-95D2-4E1A-9C1E-2F6D3FAC1DD5}" dt="2026-05-21T13:05:46.442" v="5253" actId="20577"/>
        <pc:sldMkLst>
          <pc:docMk/>
          <pc:sldMk cId="3028524153" sldId="930"/>
        </pc:sldMkLst>
        <pc:spChg chg="mod">
          <ac:chgData name="Verhaegh, Kim" userId="732867e5-626f-475d-a9a4-255841395e66" providerId="ADAL" clId="{D6B40090-95D2-4E1A-9C1E-2F6D3FAC1DD5}" dt="2026-05-20T13:21:30.332" v="226" actId="20577"/>
          <ac:spMkLst>
            <pc:docMk/>
            <pc:sldMk cId="3028524153" sldId="930"/>
            <ac:spMk id="2" creationId="{6ED9945A-0223-894A-F44A-1966160860B3}"/>
          </ac:spMkLst>
        </pc:spChg>
        <pc:spChg chg="mod">
          <ac:chgData name="Verhaegh, Kim" userId="732867e5-626f-475d-a9a4-255841395e66" providerId="ADAL" clId="{D6B40090-95D2-4E1A-9C1E-2F6D3FAC1DD5}" dt="2026-05-21T13:05:46.442" v="5253" actId="20577"/>
          <ac:spMkLst>
            <pc:docMk/>
            <pc:sldMk cId="3028524153" sldId="930"/>
            <ac:spMk id="3" creationId="{8D4D154B-75E1-A26A-0C46-41A5C132F40B}"/>
          </ac:spMkLst>
        </pc:spChg>
      </pc:sldChg>
      <pc:sldChg chg="addSp modSp new mod">
        <pc:chgData name="Verhaegh, Kim" userId="732867e5-626f-475d-a9a4-255841395e66" providerId="ADAL" clId="{D6B40090-95D2-4E1A-9C1E-2F6D3FAC1DD5}" dt="2026-05-20T14:39:47.412" v="2373" actId="1076"/>
        <pc:sldMkLst>
          <pc:docMk/>
          <pc:sldMk cId="1752563168" sldId="931"/>
        </pc:sldMkLst>
        <pc:spChg chg="mod">
          <ac:chgData name="Verhaegh, Kim" userId="732867e5-626f-475d-a9a4-255841395e66" providerId="ADAL" clId="{D6B40090-95D2-4E1A-9C1E-2F6D3FAC1DD5}" dt="2026-05-20T13:21:45.229" v="239" actId="20577"/>
          <ac:spMkLst>
            <pc:docMk/>
            <pc:sldMk cId="1752563168" sldId="931"/>
            <ac:spMk id="2" creationId="{2F9A93B8-9990-C608-18F3-1A1E3ED36DC9}"/>
          </ac:spMkLst>
        </pc:spChg>
        <pc:spChg chg="mod">
          <ac:chgData name="Verhaegh, Kim" userId="732867e5-626f-475d-a9a4-255841395e66" providerId="ADAL" clId="{D6B40090-95D2-4E1A-9C1E-2F6D3FAC1DD5}" dt="2026-05-20T14:39:12.245" v="2366" actId="20577"/>
          <ac:spMkLst>
            <pc:docMk/>
            <pc:sldMk cId="1752563168" sldId="931"/>
            <ac:spMk id="3" creationId="{A334D2DD-B023-B312-800C-7B1EF2D05AC1}"/>
          </ac:spMkLst>
        </pc:spChg>
        <pc:picChg chg="add mod">
          <ac:chgData name="Verhaegh, Kim" userId="732867e5-626f-475d-a9a4-255841395e66" providerId="ADAL" clId="{D6B40090-95D2-4E1A-9C1E-2F6D3FAC1DD5}" dt="2026-05-20T14:39:47.412" v="2373" actId="1076"/>
          <ac:picMkLst>
            <pc:docMk/>
            <pc:sldMk cId="1752563168" sldId="931"/>
            <ac:picMk id="5" creationId="{E01548A4-32F5-A666-A00F-EA0E4A4EEBB1}"/>
          </ac:picMkLst>
        </pc:picChg>
      </pc:sldChg>
      <pc:sldChg chg="addSp delSp modSp new mod modNotesTx">
        <pc:chgData name="Verhaegh, Kim" userId="732867e5-626f-475d-a9a4-255841395e66" providerId="ADAL" clId="{D6B40090-95D2-4E1A-9C1E-2F6D3FAC1DD5}" dt="2026-05-21T12:53:23.067" v="5065" actId="5793"/>
        <pc:sldMkLst>
          <pc:docMk/>
          <pc:sldMk cId="2537344679" sldId="932"/>
        </pc:sldMkLst>
        <pc:spChg chg="mod">
          <ac:chgData name="Verhaegh, Kim" userId="732867e5-626f-475d-a9a4-255841395e66" providerId="ADAL" clId="{D6B40090-95D2-4E1A-9C1E-2F6D3FAC1DD5}" dt="2026-05-21T12:46:47.101" v="4840" actId="1076"/>
          <ac:spMkLst>
            <pc:docMk/>
            <pc:sldMk cId="2537344679" sldId="932"/>
            <ac:spMk id="2" creationId="{995D7351-DABE-FAD5-17EC-8FA48C811E0C}"/>
          </ac:spMkLst>
        </pc:spChg>
        <pc:spChg chg="mod">
          <ac:chgData name="Verhaegh, Kim" userId="732867e5-626f-475d-a9a4-255841395e66" providerId="ADAL" clId="{D6B40090-95D2-4E1A-9C1E-2F6D3FAC1DD5}" dt="2026-05-21T12:53:23.067" v="5065" actId="5793"/>
          <ac:spMkLst>
            <pc:docMk/>
            <pc:sldMk cId="2537344679" sldId="932"/>
            <ac:spMk id="3" creationId="{E8AF7699-BF84-61B7-4198-635780328914}"/>
          </ac:spMkLst>
        </pc:spChg>
        <pc:spChg chg="add mod">
          <ac:chgData name="Verhaegh, Kim" userId="732867e5-626f-475d-a9a4-255841395e66" providerId="ADAL" clId="{D6B40090-95D2-4E1A-9C1E-2F6D3FAC1DD5}" dt="2026-05-21T12:51:29.845" v="4994" actId="2711"/>
          <ac:spMkLst>
            <pc:docMk/>
            <pc:sldMk cId="2537344679" sldId="932"/>
            <ac:spMk id="5" creationId="{9191A17D-87A1-1F48-83FE-441C129B018B}"/>
          </ac:spMkLst>
        </pc:spChg>
        <pc:picChg chg="add del mod">
          <ac:chgData name="Verhaegh, Kim" userId="732867e5-626f-475d-a9a4-255841395e66" providerId="ADAL" clId="{D6B40090-95D2-4E1A-9C1E-2F6D3FAC1DD5}" dt="2026-05-20T14:38:04" v="2342" actId="478"/>
          <ac:picMkLst>
            <pc:docMk/>
            <pc:sldMk cId="2537344679" sldId="932"/>
            <ac:picMk id="5" creationId="{5A2F9F70-7561-9202-9C6B-65CC61562C7D}"/>
          </ac:picMkLst>
        </pc:picChg>
      </pc:sldChg>
      <pc:sldChg chg="addSp delSp modSp new mod modNotesTx">
        <pc:chgData name="Verhaegh, Kim" userId="732867e5-626f-475d-a9a4-255841395e66" providerId="ADAL" clId="{D6B40090-95D2-4E1A-9C1E-2F6D3FAC1DD5}" dt="2026-05-21T12:57:13.115" v="5080" actId="1076"/>
        <pc:sldMkLst>
          <pc:docMk/>
          <pc:sldMk cId="3679249116" sldId="933"/>
        </pc:sldMkLst>
        <pc:spChg chg="mod">
          <ac:chgData name="Verhaegh, Kim" userId="732867e5-626f-475d-a9a4-255841395e66" providerId="ADAL" clId="{D6B40090-95D2-4E1A-9C1E-2F6D3FAC1DD5}" dt="2026-05-21T12:47:14.094" v="4843" actId="2710"/>
          <ac:spMkLst>
            <pc:docMk/>
            <pc:sldMk cId="3679249116" sldId="933"/>
            <ac:spMk id="2" creationId="{0EA430E8-DDB0-8208-851F-8EDBE00F3EC3}"/>
          </ac:spMkLst>
        </pc:spChg>
        <pc:spChg chg="mod">
          <ac:chgData name="Verhaegh, Kim" userId="732867e5-626f-475d-a9a4-255841395e66" providerId="ADAL" clId="{D6B40090-95D2-4E1A-9C1E-2F6D3FAC1DD5}" dt="2026-05-21T12:57:08.814" v="5079" actId="20577"/>
          <ac:spMkLst>
            <pc:docMk/>
            <pc:sldMk cId="3679249116" sldId="933"/>
            <ac:spMk id="3" creationId="{5F7E4DDB-21AD-37BD-5B11-0DAE0BF7407F}"/>
          </ac:spMkLst>
        </pc:spChg>
        <pc:picChg chg="add del mod">
          <ac:chgData name="Verhaegh, Kim" userId="732867e5-626f-475d-a9a4-255841395e66" providerId="ADAL" clId="{D6B40090-95D2-4E1A-9C1E-2F6D3FAC1DD5}" dt="2026-05-21T12:56:40.783" v="5071" actId="478"/>
          <ac:picMkLst>
            <pc:docMk/>
            <pc:sldMk cId="3679249116" sldId="933"/>
            <ac:picMk id="5" creationId="{D1DEC9FA-3FFB-4D97-62C0-44B64FA1DC3F}"/>
          </ac:picMkLst>
        </pc:picChg>
        <pc:picChg chg="add mod">
          <ac:chgData name="Verhaegh, Kim" userId="732867e5-626f-475d-a9a4-255841395e66" providerId="ADAL" clId="{D6B40090-95D2-4E1A-9C1E-2F6D3FAC1DD5}" dt="2026-05-21T12:57:13.115" v="5080" actId="1076"/>
          <ac:picMkLst>
            <pc:docMk/>
            <pc:sldMk cId="3679249116" sldId="933"/>
            <ac:picMk id="7" creationId="{374373DF-B495-9CD4-148B-5361F1B05312}"/>
          </ac:picMkLst>
        </pc:picChg>
      </pc:sldChg>
      <pc:sldChg chg="addSp modSp new mod">
        <pc:chgData name="Verhaegh, Kim" userId="732867e5-626f-475d-a9a4-255841395e66" providerId="ADAL" clId="{D6B40090-95D2-4E1A-9C1E-2F6D3FAC1DD5}" dt="2026-05-21T13:01:30.975" v="5163" actId="20577"/>
        <pc:sldMkLst>
          <pc:docMk/>
          <pc:sldMk cId="2179321648" sldId="934"/>
        </pc:sldMkLst>
        <pc:spChg chg="mod">
          <ac:chgData name="Verhaegh, Kim" userId="732867e5-626f-475d-a9a4-255841395e66" providerId="ADAL" clId="{D6B40090-95D2-4E1A-9C1E-2F6D3FAC1DD5}" dt="2026-05-21T12:47:49.621" v="4852" actId="2710"/>
          <ac:spMkLst>
            <pc:docMk/>
            <pc:sldMk cId="2179321648" sldId="934"/>
            <ac:spMk id="2" creationId="{C565DDDA-869D-53EE-6659-BCD24D6EDDEF}"/>
          </ac:spMkLst>
        </pc:spChg>
        <pc:spChg chg="mod">
          <ac:chgData name="Verhaegh, Kim" userId="732867e5-626f-475d-a9a4-255841395e66" providerId="ADAL" clId="{D6B40090-95D2-4E1A-9C1E-2F6D3FAC1DD5}" dt="2026-05-21T13:01:30.975" v="5163" actId="20577"/>
          <ac:spMkLst>
            <pc:docMk/>
            <pc:sldMk cId="2179321648" sldId="934"/>
            <ac:spMk id="3" creationId="{ABF74678-B127-02C3-C7A9-16F9EC538E56}"/>
          </ac:spMkLst>
        </pc:spChg>
        <pc:picChg chg="add mod">
          <ac:chgData name="Verhaegh, Kim" userId="732867e5-626f-475d-a9a4-255841395e66" providerId="ADAL" clId="{D6B40090-95D2-4E1A-9C1E-2F6D3FAC1DD5}" dt="2026-05-21T13:01:14.317" v="5136" actId="1076"/>
          <ac:picMkLst>
            <pc:docMk/>
            <pc:sldMk cId="2179321648" sldId="934"/>
            <ac:picMk id="5" creationId="{5E3BD03A-1AD4-9F7B-C74F-37DE873E8523}"/>
          </ac:picMkLst>
        </pc:picChg>
      </pc:sldChg>
      <pc:sldChg chg="modSp new mod modNotesTx">
        <pc:chgData name="Verhaegh, Kim" userId="732867e5-626f-475d-a9a4-255841395e66" providerId="ADAL" clId="{D6B40090-95D2-4E1A-9C1E-2F6D3FAC1DD5}" dt="2026-05-21T12:48:23.988" v="4860" actId="1076"/>
        <pc:sldMkLst>
          <pc:docMk/>
          <pc:sldMk cId="2515728593" sldId="935"/>
        </pc:sldMkLst>
        <pc:spChg chg="mod">
          <ac:chgData name="Verhaegh, Kim" userId="732867e5-626f-475d-a9a4-255841395e66" providerId="ADAL" clId="{D6B40090-95D2-4E1A-9C1E-2F6D3FAC1DD5}" dt="2026-05-21T12:48:22.129" v="4859" actId="2710"/>
          <ac:spMkLst>
            <pc:docMk/>
            <pc:sldMk cId="2515728593" sldId="935"/>
            <ac:spMk id="2" creationId="{3893DDC3-D878-6481-E627-CF46A6F30976}"/>
          </ac:spMkLst>
        </pc:spChg>
        <pc:spChg chg="mod">
          <ac:chgData name="Verhaegh, Kim" userId="732867e5-626f-475d-a9a4-255841395e66" providerId="ADAL" clId="{D6B40090-95D2-4E1A-9C1E-2F6D3FAC1DD5}" dt="2026-05-21T12:48:23.988" v="4860" actId="1076"/>
          <ac:spMkLst>
            <pc:docMk/>
            <pc:sldMk cId="2515728593" sldId="935"/>
            <ac:spMk id="3" creationId="{19A80EEA-5A04-3B73-594D-A037791E9F9D}"/>
          </ac:spMkLst>
        </pc:spChg>
      </pc:sldChg>
      <pc:sldChg chg="addSp modSp new mod modNotesTx">
        <pc:chgData name="Verhaegh, Kim" userId="732867e5-626f-475d-a9a4-255841395e66" providerId="ADAL" clId="{D6B40090-95D2-4E1A-9C1E-2F6D3FAC1DD5}" dt="2026-05-21T11:58:43.318" v="2886" actId="20577"/>
        <pc:sldMkLst>
          <pc:docMk/>
          <pc:sldMk cId="2460614712" sldId="936"/>
        </pc:sldMkLst>
        <pc:spChg chg="mod">
          <ac:chgData name="Verhaegh, Kim" userId="732867e5-626f-475d-a9a4-255841395e66" providerId="ADAL" clId="{D6B40090-95D2-4E1A-9C1E-2F6D3FAC1DD5}" dt="2026-05-20T14:08:20.299" v="1055" actId="20577"/>
          <ac:spMkLst>
            <pc:docMk/>
            <pc:sldMk cId="2460614712" sldId="936"/>
            <ac:spMk id="2" creationId="{FC278C3B-8B6A-AF92-2991-3E836409E759}"/>
          </ac:spMkLst>
        </pc:spChg>
        <pc:spChg chg="mod">
          <ac:chgData name="Verhaegh, Kim" userId="732867e5-626f-475d-a9a4-255841395e66" providerId="ADAL" clId="{D6B40090-95D2-4E1A-9C1E-2F6D3FAC1DD5}" dt="2026-05-21T11:58:43.318" v="2886" actId="20577"/>
          <ac:spMkLst>
            <pc:docMk/>
            <pc:sldMk cId="2460614712" sldId="936"/>
            <ac:spMk id="3" creationId="{582A8342-6CF0-959D-3950-FE8BB24631A6}"/>
          </ac:spMkLst>
        </pc:spChg>
        <pc:picChg chg="add mod">
          <ac:chgData name="Verhaegh, Kim" userId="732867e5-626f-475d-a9a4-255841395e66" providerId="ADAL" clId="{D6B40090-95D2-4E1A-9C1E-2F6D3FAC1DD5}" dt="2026-05-21T11:57:37.507" v="2864" actId="1076"/>
          <ac:picMkLst>
            <pc:docMk/>
            <pc:sldMk cId="2460614712" sldId="936"/>
            <ac:picMk id="5" creationId="{ACAB2601-E785-0BB6-6A6E-F4C40EA51D9D}"/>
          </ac:picMkLst>
        </pc:picChg>
      </pc:sldChg>
      <pc:sldChg chg="addSp modSp add mod">
        <pc:chgData name="Verhaegh, Kim" userId="732867e5-626f-475d-a9a4-255841395e66" providerId="ADAL" clId="{D6B40090-95D2-4E1A-9C1E-2F6D3FAC1DD5}" dt="2026-05-20T14:15:26.883" v="2094" actId="1076"/>
        <pc:sldMkLst>
          <pc:docMk/>
          <pc:sldMk cId="2845998344" sldId="937"/>
        </pc:sldMkLst>
        <pc:spChg chg="mod">
          <ac:chgData name="Verhaegh, Kim" userId="732867e5-626f-475d-a9a4-255841395e66" providerId="ADAL" clId="{D6B40090-95D2-4E1A-9C1E-2F6D3FAC1DD5}" dt="2026-05-20T14:11:53.650" v="1624" actId="20577"/>
          <ac:spMkLst>
            <pc:docMk/>
            <pc:sldMk cId="2845998344" sldId="937"/>
            <ac:spMk id="3" creationId="{316B5C51-B34B-AE4E-D5F6-0355D0BCD46E}"/>
          </ac:spMkLst>
        </pc:spChg>
        <pc:picChg chg="add mod">
          <ac:chgData name="Verhaegh, Kim" userId="732867e5-626f-475d-a9a4-255841395e66" providerId="ADAL" clId="{D6B40090-95D2-4E1A-9C1E-2F6D3FAC1DD5}" dt="2026-05-20T14:15:26.883" v="2094" actId="1076"/>
          <ac:picMkLst>
            <pc:docMk/>
            <pc:sldMk cId="2845998344" sldId="937"/>
            <ac:picMk id="4" creationId="{4B340D05-497D-EC5F-A093-65E8F237A817}"/>
          </ac:picMkLst>
        </pc:picChg>
      </pc:sldChg>
      <pc:sldChg chg="addSp delSp modSp new mod">
        <pc:chgData name="Verhaegh, Kim" userId="732867e5-626f-475d-a9a4-255841395e66" providerId="ADAL" clId="{D6B40090-95D2-4E1A-9C1E-2F6D3FAC1DD5}" dt="2026-05-21T13:02:45.830" v="5214" actId="1076"/>
        <pc:sldMkLst>
          <pc:docMk/>
          <pc:sldMk cId="2203602640" sldId="938"/>
        </pc:sldMkLst>
        <pc:spChg chg="del">
          <ac:chgData name="Verhaegh, Kim" userId="732867e5-626f-475d-a9a4-255841395e66" providerId="ADAL" clId="{D6B40090-95D2-4E1A-9C1E-2F6D3FAC1DD5}" dt="2026-05-20T14:28:35.239" v="2257"/>
          <ac:spMkLst>
            <pc:docMk/>
            <pc:sldMk cId="2203602640" sldId="938"/>
            <ac:spMk id="2" creationId="{DA81AD7A-1707-E292-FB84-A1DB81CAE01E}"/>
          </ac:spMkLst>
        </pc:spChg>
        <pc:spChg chg="del">
          <ac:chgData name="Verhaegh, Kim" userId="732867e5-626f-475d-a9a4-255841395e66" providerId="ADAL" clId="{D6B40090-95D2-4E1A-9C1E-2F6D3FAC1DD5}" dt="2026-05-20T14:28:01.867" v="2252" actId="22"/>
          <ac:spMkLst>
            <pc:docMk/>
            <pc:sldMk cId="2203602640" sldId="938"/>
            <ac:spMk id="3" creationId="{95B07ED6-A1A8-28D7-8874-3EFA8AAD7A87}"/>
          </ac:spMkLst>
        </pc:spChg>
        <pc:spChg chg="add mod">
          <ac:chgData name="Verhaegh, Kim" userId="732867e5-626f-475d-a9a4-255841395e66" providerId="ADAL" clId="{D6B40090-95D2-4E1A-9C1E-2F6D3FAC1DD5}" dt="2026-05-21T13:01:46.394" v="5164" actId="255"/>
          <ac:spMkLst>
            <pc:docMk/>
            <pc:sldMk cId="2203602640" sldId="938"/>
            <ac:spMk id="7" creationId="{4555449C-0C2E-704A-3119-BF3037819BFC}"/>
          </ac:spMkLst>
        </pc:spChg>
        <pc:spChg chg="add mod">
          <ac:chgData name="Verhaegh, Kim" userId="732867e5-626f-475d-a9a4-255841395e66" providerId="ADAL" clId="{D6B40090-95D2-4E1A-9C1E-2F6D3FAC1DD5}" dt="2026-05-21T12:48:07.230" v="4856" actId="2710"/>
          <ac:spMkLst>
            <pc:docMk/>
            <pc:sldMk cId="2203602640" sldId="938"/>
            <ac:spMk id="8" creationId="{F4EF91D8-6958-9A4B-1EE4-E9D4555C47A3}"/>
          </ac:spMkLst>
        </pc:spChg>
        <pc:spChg chg="add mod">
          <ac:chgData name="Verhaegh, Kim" userId="732867e5-626f-475d-a9a4-255841395e66" providerId="ADAL" clId="{D6B40090-95D2-4E1A-9C1E-2F6D3FAC1DD5}" dt="2026-05-21T13:02:45.830" v="5214" actId="1076"/>
          <ac:spMkLst>
            <pc:docMk/>
            <pc:sldMk cId="2203602640" sldId="938"/>
            <ac:spMk id="10" creationId="{D6ED88E8-3DAB-EC08-BED6-1BC599FCDCD3}"/>
          </ac:spMkLst>
        </pc:spChg>
        <pc:picChg chg="add mod ord">
          <ac:chgData name="Verhaegh, Kim" userId="732867e5-626f-475d-a9a4-255841395e66" providerId="ADAL" clId="{D6B40090-95D2-4E1A-9C1E-2F6D3FAC1DD5}" dt="2026-05-21T13:02:41.083" v="5213" actId="1076"/>
          <ac:picMkLst>
            <pc:docMk/>
            <pc:sldMk cId="2203602640" sldId="938"/>
            <ac:picMk id="5" creationId="{C086E4D7-7023-8FA7-FDCE-056093948D8C}"/>
          </ac:picMkLst>
        </pc:picChg>
      </pc:sldChg>
      <pc:sldChg chg="modSp new del mod">
        <pc:chgData name="Verhaegh, Kim" userId="732867e5-626f-475d-a9a4-255841395e66" providerId="ADAL" clId="{D6B40090-95D2-4E1A-9C1E-2F6D3FAC1DD5}" dt="2026-05-20T14:16:56.330" v="2101" actId="47"/>
        <pc:sldMkLst>
          <pc:docMk/>
          <pc:sldMk cId="3860508395" sldId="938"/>
        </pc:sldMkLst>
        <pc:spChg chg="mod">
          <ac:chgData name="Verhaegh, Kim" userId="732867e5-626f-475d-a9a4-255841395e66" providerId="ADAL" clId="{D6B40090-95D2-4E1A-9C1E-2F6D3FAC1DD5}" dt="2026-05-20T14:13:47.825" v="1916" actId="20577"/>
          <ac:spMkLst>
            <pc:docMk/>
            <pc:sldMk cId="3860508395" sldId="938"/>
            <ac:spMk id="2" creationId="{75169BBF-A810-03B3-A9E3-016909D32037}"/>
          </ac:spMkLst>
        </pc:spChg>
        <pc:spChg chg="mod">
          <ac:chgData name="Verhaegh, Kim" userId="732867e5-626f-475d-a9a4-255841395e66" providerId="ADAL" clId="{D6B40090-95D2-4E1A-9C1E-2F6D3FAC1DD5}" dt="2026-05-20T14:16:54.157" v="2100" actId="21"/>
          <ac:spMkLst>
            <pc:docMk/>
            <pc:sldMk cId="3860508395" sldId="938"/>
            <ac:spMk id="3" creationId="{3A0B0A6D-4344-1EA9-50E2-2F6FF1DB2FDE}"/>
          </ac:spMkLst>
        </pc:spChg>
      </pc:sldChg>
      <pc:sldChg chg="addSp delSp modSp new del mod">
        <pc:chgData name="Verhaegh, Kim" userId="732867e5-626f-475d-a9a4-255841395e66" providerId="ADAL" clId="{D6B40090-95D2-4E1A-9C1E-2F6D3FAC1DD5}" dt="2026-05-21T11:37:21.414" v="2556" actId="680"/>
        <pc:sldMkLst>
          <pc:docMk/>
          <pc:sldMk cId="166745885" sldId="939"/>
        </pc:sldMkLst>
        <pc:spChg chg="add del">
          <ac:chgData name="Verhaegh, Kim" userId="732867e5-626f-475d-a9a4-255841395e66" providerId="ADAL" clId="{D6B40090-95D2-4E1A-9C1E-2F6D3FAC1DD5}" dt="2026-05-21T11:37:20.362" v="2554" actId="478"/>
          <ac:spMkLst>
            <pc:docMk/>
            <pc:sldMk cId="166745885" sldId="939"/>
            <ac:spMk id="3" creationId="{9998481A-E363-14C2-29CC-A79DCB22EB40}"/>
          </ac:spMkLst>
        </pc:spChg>
        <pc:spChg chg="add mod">
          <ac:chgData name="Verhaegh, Kim" userId="732867e5-626f-475d-a9a4-255841395e66" providerId="ADAL" clId="{D6B40090-95D2-4E1A-9C1E-2F6D3FAC1DD5}" dt="2026-05-21T11:37:20.795" v="2555"/>
          <ac:spMkLst>
            <pc:docMk/>
            <pc:sldMk cId="166745885" sldId="939"/>
            <ac:spMk id="4" creationId="{D258CAAC-08FD-9F0D-034D-3EB7E0574F31}"/>
          </ac:spMkLst>
        </pc:spChg>
      </pc:sldChg>
      <pc:sldChg chg="modSp add mod">
        <pc:chgData name="Verhaegh, Kim" userId="732867e5-626f-475d-a9a4-255841395e66" providerId="ADAL" clId="{D6B40090-95D2-4E1A-9C1E-2F6D3FAC1DD5}" dt="2026-05-21T11:48:42.583" v="2699" actId="21"/>
        <pc:sldMkLst>
          <pc:docMk/>
          <pc:sldMk cId="3958132146" sldId="939"/>
        </pc:sldMkLst>
        <pc:spChg chg="mod">
          <ac:chgData name="Verhaegh, Kim" userId="732867e5-626f-475d-a9a4-255841395e66" providerId="ADAL" clId="{D6B40090-95D2-4E1A-9C1E-2F6D3FAC1DD5}" dt="2026-05-21T11:48:42.583" v="2699" actId="21"/>
          <ac:spMkLst>
            <pc:docMk/>
            <pc:sldMk cId="3958132146" sldId="939"/>
            <ac:spMk id="3" creationId="{3A3CF67C-C29B-E551-9D18-5F23E0953704}"/>
          </ac:spMkLst>
        </pc:spChg>
      </pc:sldChg>
      <pc:sldChg chg="addSp delSp modSp new mod">
        <pc:chgData name="Verhaegh, Kim" userId="732867e5-626f-475d-a9a4-255841395e66" providerId="ADAL" clId="{D6B40090-95D2-4E1A-9C1E-2F6D3FAC1DD5}" dt="2026-05-21T12:45:40.348" v="4834" actId="1076"/>
        <pc:sldMkLst>
          <pc:docMk/>
          <pc:sldMk cId="1884536938" sldId="940"/>
        </pc:sldMkLst>
        <pc:spChg chg="mod">
          <ac:chgData name="Verhaegh, Kim" userId="732867e5-626f-475d-a9a4-255841395e66" providerId="ADAL" clId="{D6B40090-95D2-4E1A-9C1E-2F6D3FAC1DD5}" dt="2026-05-21T12:18:41.287" v="2953" actId="20577"/>
          <ac:spMkLst>
            <pc:docMk/>
            <pc:sldMk cId="1884536938" sldId="940"/>
            <ac:spMk id="2" creationId="{4A6623EE-60C0-D4AC-753E-89CDE71F92E9}"/>
          </ac:spMkLst>
        </pc:spChg>
        <pc:spChg chg="del">
          <ac:chgData name="Verhaegh, Kim" userId="732867e5-626f-475d-a9a4-255841395e66" providerId="ADAL" clId="{D6B40090-95D2-4E1A-9C1E-2F6D3FAC1DD5}" dt="2026-05-21T12:11:11.473" v="2917" actId="22"/>
          <ac:spMkLst>
            <pc:docMk/>
            <pc:sldMk cId="1884536938" sldId="940"/>
            <ac:spMk id="3" creationId="{79D319D5-06EB-BE74-CA3D-C8AB0815089B}"/>
          </ac:spMkLst>
        </pc:spChg>
        <pc:spChg chg="add mod">
          <ac:chgData name="Verhaegh, Kim" userId="732867e5-626f-475d-a9a4-255841395e66" providerId="ADAL" clId="{D6B40090-95D2-4E1A-9C1E-2F6D3FAC1DD5}" dt="2026-05-21T12:45:40.348" v="4834" actId="1076"/>
          <ac:spMkLst>
            <pc:docMk/>
            <pc:sldMk cId="1884536938" sldId="940"/>
            <ac:spMk id="6" creationId="{D6C617FE-3F8A-E7C6-CC30-77777DD35058}"/>
          </ac:spMkLst>
        </pc:spChg>
        <pc:picChg chg="add mod ord">
          <ac:chgData name="Verhaegh, Kim" userId="732867e5-626f-475d-a9a4-255841395e66" providerId="ADAL" clId="{D6B40090-95D2-4E1A-9C1E-2F6D3FAC1DD5}" dt="2026-05-21T12:21:54.517" v="3075" actId="1076"/>
          <ac:picMkLst>
            <pc:docMk/>
            <pc:sldMk cId="1884536938" sldId="940"/>
            <ac:picMk id="5" creationId="{5065EB13-761C-0E2F-BEBF-ADE75E12147F}"/>
          </ac:picMkLst>
        </pc:picChg>
      </pc:sldChg>
      <pc:sldChg chg="modSp add mod">
        <pc:chgData name="Verhaegh, Kim" userId="732867e5-626f-475d-a9a4-255841395e66" providerId="ADAL" clId="{D6B40090-95D2-4E1A-9C1E-2F6D3FAC1DD5}" dt="2026-05-21T13:06:36.039" v="5254" actId="6549"/>
        <pc:sldMkLst>
          <pc:docMk/>
          <pc:sldMk cId="754623864" sldId="941"/>
        </pc:sldMkLst>
        <pc:spChg chg="mod">
          <ac:chgData name="Verhaegh, Kim" userId="732867e5-626f-475d-a9a4-255841395e66" providerId="ADAL" clId="{D6B40090-95D2-4E1A-9C1E-2F6D3FAC1DD5}" dt="2026-05-21T13:06:36.039" v="5254" actId="6549"/>
          <ac:spMkLst>
            <pc:docMk/>
            <pc:sldMk cId="754623864" sldId="941"/>
            <ac:spMk id="6" creationId="{D5AB100A-935C-59EC-4780-45323946FF5A}"/>
          </ac:spMkLst>
        </pc:spChg>
      </pc:sldChg>
      <pc:sldChg chg="addSp delSp modSp new del mod ord">
        <pc:chgData name="Verhaegh, Kim" userId="732867e5-626f-475d-a9a4-255841395e66" providerId="ADAL" clId="{D6B40090-95D2-4E1A-9C1E-2F6D3FAC1DD5}" dt="2026-05-21T12:35:49.882" v="4006" actId="47"/>
        <pc:sldMkLst>
          <pc:docMk/>
          <pc:sldMk cId="3519345344" sldId="942"/>
        </pc:sldMkLst>
        <pc:spChg chg="mod">
          <ac:chgData name="Verhaegh, Kim" userId="732867e5-626f-475d-a9a4-255841395e66" providerId="ADAL" clId="{D6B40090-95D2-4E1A-9C1E-2F6D3FAC1DD5}" dt="2026-05-21T12:34:36.755" v="3990" actId="20577"/>
          <ac:spMkLst>
            <pc:docMk/>
            <pc:sldMk cId="3519345344" sldId="942"/>
            <ac:spMk id="2" creationId="{C1945C65-ABB8-3024-78E7-576F1AC7A074}"/>
          </ac:spMkLst>
        </pc:spChg>
        <pc:spChg chg="del">
          <ac:chgData name="Verhaegh, Kim" userId="732867e5-626f-475d-a9a4-255841395e66" providerId="ADAL" clId="{D6B40090-95D2-4E1A-9C1E-2F6D3FAC1DD5}" dt="2026-05-21T12:34:45.570" v="3992" actId="478"/>
          <ac:spMkLst>
            <pc:docMk/>
            <pc:sldMk cId="3519345344" sldId="942"/>
            <ac:spMk id="3" creationId="{81E5A561-AE60-73E1-4B21-DEB76A419800}"/>
          </ac:spMkLst>
        </pc:spChg>
        <pc:graphicFrameChg chg="add mod">
          <ac:chgData name="Verhaegh, Kim" userId="732867e5-626f-475d-a9a4-255841395e66" providerId="ADAL" clId="{D6B40090-95D2-4E1A-9C1E-2F6D3FAC1DD5}" dt="2026-05-21T12:34:53.436" v="3994" actId="1076"/>
          <ac:graphicFrameMkLst>
            <pc:docMk/>
            <pc:sldMk cId="3519345344" sldId="942"/>
            <ac:graphicFrameMk id="4" creationId="{DE78E428-032A-E9FB-F6A8-50C0E3C1028B}"/>
          </ac:graphicFrameMkLst>
        </pc:graphicFrameChg>
      </pc:sldChg>
      <pc:sldChg chg="modSp add mod">
        <pc:chgData name="Verhaegh, Kim" userId="732867e5-626f-475d-a9a4-255841395e66" providerId="ADAL" clId="{D6B40090-95D2-4E1A-9C1E-2F6D3FAC1DD5}" dt="2026-05-21T12:45:19.252" v="4829" actId="1076"/>
        <pc:sldMkLst>
          <pc:docMk/>
          <pc:sldMk cId="4195801216" sldId="942"/>
        </pc:sldMkLst>
        <pc:spChg chg="mod">
          <ac:chgData name="Verhaegh, Kim" userId="732867e5-626f-475d-a9a4-255841395e66" providerId="ADAL" clId="{D6B40090-95D2-4E1A-9C1E-2F6D3FAC1DD5}" dt="2026-05-21T12:45:19.252" v="4829" actId="1076"/>
          <ac:spMkLst>
            <pc:docMk/>
            <pc:sldMk cId="4195801216" sldId="942"/>
            <ac:spMk id="6" creationId="{EB8F19F5-60CF-11FD-9580-EE38B5CD7EE6}"/>
          </ac:spMkLst>
        </pc:spChg>
      </pc:sldChg>
      <pc:sldMasterChg chg="delSldLayout">
        <pc:chgData name="Verhaegh, Kim" userId="732867e5-626f-475d-a9a4-255841395e66" providerId="ADAL" clId="{D6B40090-95D2-4E1A-9C1E-2F6D3FAC1DD5}" dt="2026-05-20T06:58:46.014" v="2" actId="47"/>
        <pc:sldMasterMkLst>
          <pc:docMk/>
          <pc:sldMasterMk cId="3370977968" sldId="2147483656"/>
        </pc:sldMasterMkLst>
        <pc:sldLayoutChg chg="del">
          <pc:chgData name="Verhaegh, Kim" userId="732867e5-626f-475d-a9a4-255841395e66" providerId="ADAL" clId="{D6B40090-95D2-4E1A-9C1E-2F6D3FAC1DD5}" dt="2026-05-20T06:58:46.014" v="2" actId="47"/>
          <pc:sldLayoutMkLst>
            <pc:docMk/>
            <pc:sldMasterMk cId="3370977968" sldId="2147483656"/>
            <pc:sldLayoutMk cId="306734272"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EACD47-D517-4238-856C-02F4F916E775}" type="datetimeFigureOut">
              <a:rPr lang="nl-NL" smtClean="0"/>
              <a:t>21-5-2026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B04D99-DD3C-4277-B850-D44FD019AA4A}" type="slidenum">
              <a:rPr lang="nl-NL" smtClean="0"/>
              <a:t>‹nr.›</a:t>
            </a:fld>
            <a:endParaRPr lang="nl-NL"/>
          </a:p>
        </p:txBody>
      </p:sp>
    </p:spTree>
    <p:extLst>
      <p:ext uri="{BB962C8B-B14F-4D97-AF65-F5344CB8AC3E}">
        <p14:creationId xmlns:p14="http://schemas.microsoft.com/office/powerpoint/2010/main" val="2407642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tatic1.squarespace.com/static/6463a2cf154b595eb502d6f8/t/660d90b73f34d103ea6e6176/1712165049052/Planetary-Toolkit-Dec-2023-Edition-2024Apr-Update.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venvn.nl/thema-s/duurzame-zor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venvn.nl/thema-s/duurzame-zorg/groene-tips-van-v-vn#tip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amendezorgvergroenen.nl/interventie/infuuslijn-eens-per-7-dagen-verwissele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ursing.nl/blaaskatheter-schoon-in-plaats-van-steriel-inbrengen-sneller-duurzamer-en-goedkoper/"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doi.org/10.1007/978-3-032-01446-7_5"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linkedin.com/posts/jeroen-bosch-ziekenhuis_duurzaamheid-activity-7440354901123182592-ddmP?utm_source=share&amp;utm_medium=member_desktop&amp;rcm=ACoAADYCkWsB-COEI1t9IJrnvEU2IKr4LGLFmdQ"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greendealduurzamezorg.nl/files/de-groene-checklist-2024-olvg-en-spaarne-gasthuis.pdf" TargetMode="External"/><Relationship Id="rId3" Type="http://schemas.openxmlformats.org/officeDocument/2006/relationships/hyperlink" Target="https://afvalcirculair.nl/vang-buitenshuis/sectoren/zorg/" TargetMode="External"/><Relationship Id="rId7" Type="http://schemas.openxmlformats.org/officeDocument/2006/relationships/hyperlink" Target="https://www.greendealduurzamezorg.nl/projecten/rapport-specifiek-ziekenhuisafval-afvalbackx/"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alrijne.nl/afdelingen-specialismen/centra/duurzaam-alrijne/verspilling-tegengaan/afvalstromen/" TargetMode="External"/><Relationship Id="rId5" Type="http://schemas.openxmlformats.org/officeDocument/2006/relationships/hyperlink" Target="https://www.lumc.nl/over-het-lumc/het-lumc/mvo/duurzaamheid2/" TargetMode="External"/><Relationship Id="rId10" Type="http://schemas.openxmlformats.org/officeDocument/2006/relationships/hyperlink" Target="https://degroeneic.nl/aan-de-slag/afval/" TargetMode="External"/><Relationship Id="rId4" Type="http://schemas.openxmlformats.org/officeDocument/2006/relationships/hyperlink" Target="https://milieuplatformzorg.nl/eisen/afvalscheiding/" TargetMode="External"/><Relationship Id="rId9" Type="http://schemas.openxmlformats.org/officeDocument/2006/relationships/hyperlink" Target="https://milieuplatformzorg.nl/wpd/wp-content/uploads/2025/08/Draaiboek-Afval-voor-de-Zorg-MPZ-2.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r>
              <a:rPr lang="nl-NL" dirty="0"/>
              <a:t>Goedemiddag allemaal,</a:t>
            </a:r>
            <a:br>
              <a:rPr lang="nl-NL" dirty="0"/>
            </a:br>
            <a:r>
              <a:rPr lang="nl-NL" dirty="0"/>
              <a:t>Mijn naam is Kim Verhaegh en vandaag wil ik het met jullie hebben over een onderwerp dat steeds belangrijk is wanneer je duurzaam wil werken: duurzaamheid versus infectiepreventie.</a:t>
            </a:r>
          </a:p>
          <a:p>
            <a:endParaRPr lang="nl-NL" dirty="0"/>
          </a:p>
        </p:txBody>
      </p:sp>
      <p:sp>
        <p:nvSpPr>
          <p:cNvPr id="4" name="Tijdelijke aanduiding voor dianummer 3"/>
          <p:cNvSpPr>
            <a:spLocks noGrp="1"/>
          </p:cNvSpPr>
          <p:nvPr>
            <p:ph type="sldNum" sz="quarter" idx="5"/>
          </p:nvPr>
        </p:nvSpPr>
        <p:spPr/>
        <p:txBody>
          <a:bodyPr/>
          <a:lstStyle/>
          <a:p>
            <a:fld id="{15B04D99-DD3C-4277-B850-D44FD019AA4A}" type="slidenum">
              <a:rPr lang="nl-NL" smtClean="0"/>
              <a:t>1</a:t>
            </a:fld>
            <a:endParaRPr lang="nl-NL"/>
          </a:p>
        </p:txBody>
      </p:sp>
    </p:spTree>
    <p:extLst>
      <p:ext uri="{BB962C8B-B14F-4D97-AF65-F5344CB8AC3E}">
        <p14:creationId xmlns:p14="http://schemas.microsoft.com/office/powerpoint/2010/main" val="1108094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(Bron: </a:t>
            </a:r>
            <a:r>
              <a:rPr lang="en-US" sz="1200" i="1" u="sng" kern="1200" dirty="0">
                <a:solidFill>
                  <a:schemeClr val="tx1"/>
                </a:solidFill>
                <a:effectLst/>
                <a:latin typeface="+mn-lt"/>
                <a:ea typeface="+mn-ea"/>
                <a:cs typeface="+mn-cs"/>
                <a:hlinkClick r:id="rId3"/>
              </a:rPr>
              <a:t>Planetary-Toolkit-Dec-2023-Edition-2024Apr-Update.pdf</a:t>
            </a:r>
            <a:r>
              <a:rPr lang="en-US" sz="1200" i="1" kern="1200" dirty="0">
                <a:solidFill>
                  <a:schemeClr val="tx1"/>
                </a:solidFill>
                <a:effectLst/>
                <a:latin typeface="+mn-lt"/>
                <a:ea typeface="+mn-ea"/>
                <a:cs typeface="+mn-cs"/>
              </a:rPr>
              <a:t>)</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15B04D99-DD3C-4277-B850-D44FD019AA4A}" type="slidenum">
              <a:rPr lang="nl-NL" smtClean="0"/>
              <a:t>11</a:t>
            </a:fld>
            <a:endParaRPr lang="nl-NL"/>
          </a:p>
        </p:txBody>
      </p:sp>
    </p:spTree>
    <p:extLst>
      <p:ext uri="{BB962C8B-B14F-4D97-AF65-F5344CB8AC3E}">
        <p14:creationId xmlns:p14="http://schemas.microsoft.com/office/powerpoint/2010/main" val="358857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5B04D99-DD3C-4277-B850-D44FD019AA4A}" type="slidenum">
              <a:rPr lang="nl-NL" smtClean="0"/>
              <a:t>12</a:t>
            </a:fld>
            <a:endParaRPr lang="nl-NL"/>
          </a:p>
        </p:txBody>
      </p:sp>
    </p:spTree>
    <p:extLst>
      <p:ext uri="{BB962C8B-B14F-4D97-AF65-F5344CB8AC3E}">
        <p14:creationId xmlns:p14="http://schemas.microsoft.com/office/powerpoint/2010/main" val="4271254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pPr>
              <a:buFont typeface="Arial" panose="020B0604020202020204" pitchFamily="34" charset="0"/>
              <a:buNone/>
            </a:pPr>
            <a:endParaRPr lang="nl-NL" dirty="0"/>
          </a:p>
          <a:p>
            <a:pPr>
              <a:buFont typeface="Arial" panose="020B0604020202020204" pitchFamily="34" charset="0"/>
              <a:buNone/>
            </a:pPr>
            <a:r>
              <a:rPr lang="nl-NL" dirty="0"/>
              <a:t>En je kunt dus overwegen om jezelf een aantal vragen te stellen tijdens de dagelijkse zorgpraktijk: </a:t>
            </a:r>
          </a:p>
          <a:p>
            <a:endParaRPr lang="nl-NL" dirty="0"/>
          </a:p>
        </p:txBody>
      </p:sp>
      <p:sp>
        <p:nvSpPr>
          <p:cNvPr id="4" name="Tijdelijke aanduiding voor dianummer 3"/>
          <p:cNvSpPr>
            <a:spLocks noGrp="1"/>
          </p:cNvSpPr>
          <p:nvPr>
            <p:ph type="sldNum" sz="quarter" idx="5"/>
          </p:nvPr>
        </p:nvSpPr>
        <p:spPr/>
        <p:txBody>
          <a:bodyPr/>
          <a:lstStyle/>
          <a:p>
            <a:fld id="{15B04D99-DD3C-4277-B850-D44FD019AA4A}" type="slidenum">
              <a:rPr lang="nl-NL" smtClean="0"/>
              <a:t>13</a:t>
            </a:fld>
            <a:endParaRPr lang="nl-NL"/>
          </a:p>
        </p:txBody>
      </p:sp>
    </p:spTree>
    <p:extLst>
      <p:ext uri="{BB962C8B-B14F-4D97-AF65-F5344CB8AC3E}">
        <p14:creationId xmlns:p14="http://schemas.microsoft.com/office/powerpoint/2010/main" val="2943278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26B71-C9E6-F0A0-AB4D-EC0B18B8754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E0D7B41-3D28-6AC3-3FF7-AD4C8977DF9E}"/>
              </a:ext>
            </a:extLst>
          </p:cNvPr>
          <p:cNvSpPr>
            <a:spLocks noGrp="1" noRot="1" noChangeAspect="1"/>
          </p:cNvSpPr>
          <p:nvPr>
            <p:ph type="sldImg"/>
          </p:nvPr>
        </p:nvSpPr>
        <p:spPr/>
        <p:txBody>
          <a:bodyPr/>
          <a:lstStyle/>
          <a:p>
            <a:endParaRPr lang="nl-NL"/>
          </a:p>
        </p:txBody>
      </p:sp>
      <p:sp>
        <p:nvSpPr>
          <p:cNvPr id="3" name="Tijdelijke aanduiding voor notities 2">
            <a:extLst>
              <a:ext uri="{FF2B5EF4-FFF2-40B4-BE49-F238E27FC236}">
                <a16:creationId xmlns:a16="http://schemas.microsoft.com/office/drawing/2014/main" id="{C6CF30F3-91F0-6B35-4C96-E4391C903FC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Het helpt om rekening te houden met de impact door eerst de vraag te stellen met welke veranderingen het maximale effect bereikt kan worden en op welke termijn.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Verpleegkundigen kunnen hun impact vergroten op het behalen van de duurzame doelen door de 10r ladder toe te passen. De </a:t>
            </a:r>
            <a:r>
              <a:rPr lang="nl-NL" b="1" dirty="0"/>
              <a:t>10R-ladder</a:t>
            </a:r>
            <a:r>
              <a:rPr lang="nl-NL" dirty="0"/>
              <a:t> is een </a:t>
            </a:r>
            <a:r>
              <a:rPr lang="nl-NL" b="1" dirty="0"/>
              <a:t>hulpmiddel</a:t>
            </a:r>
            <a:r>
              <a:rPr lang="nl-NL" dirty="0"/>
              <a:t> om praktisch bij te dragen aan meerdere </a:t>
            </a:r>
            <a:r>
              <a:rPr lang="nl-NL" b="1" dirty="0"/>
              <a:t>SDG's</a:t>
            </a:r>
            <a:r>
              <a:rPr lang="nl-NL" dirty="0"/>
              <a:t>, vooral gericht op </a:t>
            </a:r>
            <a:r>
              <a:rPr lang="nl-NL" b="1" dirty="0"/>
              <a:t>duurzaam omgaan met hulpbronnen</a:t>
            </a:r>
            <a:r>
              <a:rPr lang="nl-NL" dirty="0"/>
              <a:t>, </a:t>
            </a:r>
            <a:r>
              <a:rPr lang="nl-NL" b="1" dirty="0"/>
              <a:t>klimaatverandering tegengaan</a:t>
            </a:r>
            <a:r>
              <a:rPr lang="nl-NL" dirty="0"/>
              <a:t> en </a:t>
            </a:r>
            <a:r>
              <a:rPr lang="nl-NL" b="1" dirty="0"/>
              <a:t>gezondheid bevorderen</a:t>
            </a:r>
            <a:r>
              <a:rPr lang="nl-NL" dirty="0"/>
              <a:t>.. Hoe hoger op de ladder, hoe groter de impact. Door de </a:t>
            </a:r>
            <a:r>
              <a:rPr lang="nl-NL" b="1" dirty="0"/>
              <a:t>10R-ladder toe te passen</a:t>
            </a:r>
            <a:r>
              <a:rPr lang="nl-NL" dirty="0"/>
              <a:t> verminderen verpleegkundigen </a:t>
            </a:r>
            <a:r>
              <a:rPr lang="nl-NL" b="1" dirty="0"/>
              <a:t>milieuvervuiling</a:t>
            </a:r>
            <a:r>
              <a:rPr lang="nl-NL" dirty="0"/>
              <a:t>, bijvoorbeeld minder medicijnresten in water en afvalverbranding, wat direct bijdraagt aan </a:t>
            </a:r>
            <a:r>
              <a:rPr lang="nl-NL" b="1" dirty="0"/>
              <a:t>gezondere leefomstandigheden</a:t>
            </a:r>
            <a:r>
              <a:rPr lang="nl-NL" dirty="0"/>
              <a:t>.</a:t>
            </a:r>
            <a:br>
              <a:rPr lang="nl-NL" dirty="0"/>
            </a:b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a:extLst>
              <a:ext uri="{FF2B5EF4-FFF2-40B4-BE49-F238E27FC236}">
                <a16:creationId xmlns:a16="http://schemas.microsoft.com/office/drawing/2014/main" id="{ACF30143-A71B-0630-459B-5D1C8AEFDFA8}"/>
              </a:ext>
            </a:extLst>
          </p:cNvPr>
          <p:cNvSpPr>
            <a:spLocks noGrp="1"/>
          </p:cNvSpPr>
          <p:nvPr>
            <p:ph type="sldNum" sz="quarter" idx="5"/>
          </p:nvPr>
        </p:nvSpPr>
        <p:spPr/>
        <p:txBody>
          <a:bodyPr/>
          <a:lstStyle/>
          <a:p>
            <a:fld id="{15B04D99-DD3C-4277-B850-D44FD019AA4A}" type="slidenum">
              <a:rPr lang="nl-NL" smtClean="0"/>
              <a:t>14</a:t>
            </a:fld>
            <a:endParaRPr lang="nl-NL"/>
          </a:p>
        </p:txBody>
      </p:sp>
    </p:spTree>
    <p:extLst>
      <p:ext uri="{BB962C8B-B14F-4D97-AF65-F5344CB8AC3E}">
        <p14:creationId xmlns:p14="http://schemas.microsoft.com/office/powerpoint/2010/main" val="3097798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pPr lvl="0"/>
            <a:r>
              <a:rPr lang="nl-NL" sz="1200" kern="1200" dirty="0">
                <a:solidFill>
                  <a:schemeClr val="tx1"/>
                </a:solidFill>
                <a:effectLst/>
                <a:latin typeface="+mn-lt"/>
                <a:ea typeface="+mn-ea"/>
                <a:cs typeface="+mn-cs"/>
              </a:rPr>
              <a:t>Creëer bewustwording en maak daardoor collega's enthousiast</a:t>
            </a:r>
          </a:p>
          <a:p>
            <a:pPr lvl="0"/>
            <a:r>
              <a:rPr lang="nl-NL" sz="1200" kern="1200" dirty="0">
                <a:solidFill>
                  <a:schemeClr val="tx1"/>
                </a:solidFill>
                <a:effectLst/>
                <a:latin typeface="+mn-lt"/>
                <a:ea typeface="+mn-ea"/>
                <a:cs typeface="+mn-cs"/>
              </a:rPr>
              <a:t>Doe een brainstormsessie met je afdeling: hierdoor creëer je tevens draagvlak en worden nieuwe interessante interventies besproken</a:t>
            </a:r>
          </a:p>
          <a:p>
            <a:pPr lvl="0"/>
            <a:r>
              <a:rPr lang="nl-NL" sz="1200" kern="1200" dirty="0">
                <a:solidFill>
                  <a:schemeClr val="tx1"/>
                </a:solidFill>
                <a:effectLst/>
                <a:latin typeface="+mn-lt"/>
                <a:ea typeface="+mn-ea"/>
                <a:cs typeface="+mn-cs"/>
              </a:rPr>
              <a:t>Evalueer de in gang gezette interventies: zo ziet de afdeling wat voor effect de handeling heeft verricht. Bijvoorbeeld als er minder handschoenen worden gebruikt, laat dit zien met statistieken hoeveel minder er gekocht hoefden te worden en koppel dat terug. Zo wordt er gezien waarvoor de handeling wordt toegepast</a:t>
            </a:r>
          </a:p>
          <a:p>
            <a:r>
              <a:rPr lang="nl-NL" sz="1200" kern="1200" dirty="0">
                <a:solidFill>
                  <a:schemeClr val="tx1"/>
                </a:solidFill>
                <a:effectLst/>
                <a:latin typeface="+mn-lt"/>
                <a:ea typeface="+mn-ea"/>
                <a:cs typeface="+mn-cs"/>
              </a:rPr>
              <a:t> </a:t>
            </a:r>
          </a:p>
          <a:p>
            <a:r>
              <a:rPr lang="nl-NL" sz="1200" i="1" kern="1200" dirty="0">
                <a:solidFill>
                  <a:schemeClr val="tx1"/>
                </a:solidFill>
                <a:effectLst/>
                <a:latin typeface="+mn-lt"/>
                <a:ea typeface="+mn-ea"/>
                <a:cs typeface="+mn-cs"/>
              </a:rPr>
              <a:t>(Bron: </a:t>
            </a:r>
            <a:r>
              <a:rPr lang="nl-NL" sz="1200" i="1" u="sng" kern="1200" dirty="0">
                <a:solidFill>
                  <a:schemeClr val="tx1"/>
                </a:solidFill>
                <a:effectLst/>
                <a:latin typeface="+mn-lt"/>
                <a:ea typeface="+mn-ea"/>
                <a:cs typeface="+mn-cs"/>
                <a:hlinkClick r:id="rId3"/>
              </a:rPr>
              <a:t>Duurzame zorg | Samen voor duurzame zorg | V&amp;VN</a:t>
            </a:r>
            <a:r>
              <a:rPr lang="nl-NL" sz="1200" i="1" kern="1200" dirty="0">
                <a:solidFill>
                  <a:schemeClr val="tx1"/>
                </a:solidFill>
                <a:effectLst/>
                <a:latin typeface="+mn-lt"/>
                <a:ea typeface="+mn-ea"/>
                <a:cs typeface="+mn-cs"/>
              </a:rPr>
              <a:t>)</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15B04D99-DD3C-4277-B850-D44FD019AA4A}" type="slidenum">
              <a:rPr lang="nl-NL" smtClean="0"/>
              <a:t>15</a:t>
            </a:fld>
            <a:endParaRPr lang="nl-NL"/>
          </a:p>
        </p:txBody>
      </p:sp>
    </p:spTree>
    <p:extLst>
      <p:ext uri="{BB962C8B-B14F-4D97-AF65-F5344CB8AC3E}">
        <p14:creationId xmlns:p14="http://schemas.microsoft.com/office/powerpoint/2010/main" val="749057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Begrijpen van psychologische factoren bij duurzame veranderingen </a:t>
            </a:r>
          </a:p>
          <a:p>
            <a:endParaRPr lang="nl-NL" dirty="0"/>
          </a:p>
        </p:txBody>
      </p:sp>
      <p:sp>
        <p:nvSpPr>
          <p:cNvPr id="4" name="Tijdelijke aanduiding voor dianummer 3"/>
          <p:cNvSpPr>
            <a:spLocks noGrp="1"/>
          </p:cNvSpPr>
          <p:nvPr>
            <p:ph type="sldNum" sz="quarter" idx="5"/>
          </p:nvPr>
        </p:nvSpPr>
        <p:spPr/>
        <p:txBody>
          <a:bodyPr/>
          <a:lstStyle/>
          <a:p>
            <a:fld id="{15B04D99-DD3C-4277-B850-D44FD019AA4A}" type="slidenum">
              <a:rPr lang="nl-NL" smtClean="0"/>
              <a:t>16</a:t>
            </a:fld>
            <a:endParaRPr lang="nl-NL"/>
          </a:p>
        </p:txBody>
      </p:sp>
    </p:spTree>
    <p:extLst>
      <p:ext uri="{BB962C8B-B14F-4D97-AF65-F5344CB8AC3E}">
        <p14:creationId xmlns:p14="http://schemas.microsoft.com/office/powerpoint/2010/main" val="3198840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0A6B5-E203-9359-B264-8B546F3D5DC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D5039FE-B835-DB89-FC05-13EBF26D7F63}"/>
              </a:ext>
            </a:extLst>
          </p:cNvPr>
          <p:cNvSpPr>
            <a:spLocks noGrp="1" noRot="1" noChangeAspect="1"/>
          </p:cNvSpPr>
          <p:nvPr>
            <p:ph type="sldImg"/>
          </p:nvPr>
        </p:nvSpPr>
        <p:spPr/>
        <p:txBody>
          <a:bodyPr/>
          <a:lstStyle/>
          <a:p>
            <a:endParaRPr lang="nl-NL"/>
          </a:p>
        </p:txBody>
      </p:sp>
      <p:sp>
        <p:nvSpPr>
          <p:cNvPr id="3" name="Tijdelijke aanduiding voor notities 2">
            <a:extLst>
              <a:ext uri="{FF2B5EF4-FFF2-40B4-BE49-F238E27FC236}">
                <a16:creationId xmlns:a16="http://schemas.microsoft.com/office/drawing/2014/main" id="{D169D9FC-C2C9-5F57-59A6-589992E3D4D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Begrijpen van psychologische factoren bij duurzame veranderingen </a:t>
            </a:r>
          </a:p>
          <a:p>
            <a:endParaRPr lang="nl-NL" dirty="0"/>
          </a:p>
        </p:txBody>
      </p:sp>
      <p:sp>
        <p:nvSpPr>
          <p:cNvPr id="4" name="Tijdelijke aanduiding voor dianummer 3">
            <a:extLst>
              <a:ext uri="{FF2B5EF4-FFF2-40B4-BE49-F238E27FC236}">
                <a16:creationId xmlns:a16="http://schemas.microsoft.com/office/drawing/2014/main" id="{E9537626-B98F-24AD-90FD-342793C16A13}"/>
              </a:ext>
            </a:extLst>
          </p:cNvPr>
          <p:cNvSpPr>
            <a:spLocks noGrp="1"/>
          </p:cNvSpPr>
          <p:nvPr>
            <p:ph type="sldNum" sz="quarter" idx="5"/>
          </p:nvPr>
        </p:nvSpPr>
        <p:spPr/>
        <p:txBody>
          <a:bodyPr/>
          <a:lstStyle/>
          <a:p>
            <a:fld id="{15B04D99-DD3C-4277-B850-D44FD019AA4A}" type="slidenum">
              <a:rPr lang="nl-NL" smtClean="0"/>
              <a:t>17</a:t>
            </a:fld>
            <a:endParaRPr lang="nl-NL"/>
          </a:p>
        </p:txBody>
      </p:sp>
    </p:spTree>
    <p:extLst>
      <p:ext uri="{BB962C8B-B14F-4D97-AF65-F5344CB8AC3E}">
        <p14:creationId xmlns:p14="http://schemas.microsoft.com/office/powerpoint/2010/main" val="2938205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487FF-9491-ABAA-AD10-F501912216A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414EDA0-BF8A-F0B7-CBF6-AC6E29EA97A6}"/>
              </a:ext>
            </a:extLst>
          </p:cNvPr>
          <p:cNvSpPr>
            <a:spLocks noGrp="1" noRot="1" noChangeAspect="1"/>
          </p:cNvSpPr>
          <p:nvPr>
            <p:ph type="sldImg"/>
          </p:nvPr>
        </p:nvSpPr>
        <p:spPr/>
        <p:txBody>
          <a:bodyPr/>
          <a:lstStyle/>
          <a:p>
            <a:endParaRPr lang="nl-NL"/>
          </a:p>
        </p:txBody>
      </p:sp>
      <p:sp>
        <p:nvSpPr>
          <p:cNvPr id="3" name="Tijdelijke aanduiding voor notities 2">
            <a:extLst>
              <a:ext uri="{FF2B5EF4-FFF2-40B4-BE49-F238E27FC236}">
                <a16:creationId xmlns:a16="http://schemas.microsoft.com/office/drawing/2014/main" id="{20B396BE-6CEA-CBAF-9250-199ADC4826E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Begrijpen van psychologische factoren bij duurzame veranderingen </a:t>
            </a:r>
          </a:p>
          <a:p>
            <a:endParaRPr lang="nl-NL" dirty="0"/>
          </a:p>
        </p:txBody>
      </p:sp>
      <p:sp>
        <p:nvSpPr>
          <p:cNvPr id="4" name="Tijdelijke aanduiding voor dianummer 3">
            <a:extLst>
              <a:ext uri="{FF2B5EF4-FFF2-40B4-BE49-F238E27FC236}">
                <a16:creationId xmlns:a16="http://schemas.microsoft.com/office/drawing/2014/main" id="{295FA1AF-AC2C-4099-B29F-BB4204DE3630}"/>
              </a:ext>
            </a:extLst>
          </p:cNvPr>
          <p:cNvSpPr>
            <a:spLocks noGrp="1"/>
          </p:cNvSpPr>
          <p:nvPr>
            <p:ph type="sldNum" sz="quarter" idx="5"/>
          </p:nvPr>
        </p:nvSpPr>
        <p:spPr/>
        <p:txBody>
          <a:bodyPr/>
          <a:lstStyle/>
          <a:p>
            <a:fld id="{15B04D99-DD3C-4277-B850-D44FD019AA4A}" type="slidenum">
              <a:rPr lang="nl-NL" smtClean="0"/>
              <a:t>18</a:t>
            </a:fld>
            <a:endParaRPr lang="nl-NL"/>
          </a:p>
        </p:txBody>
      </p:sp>
    </p:spTree>
    <p:extLst>
      <p:ext uri="{BB962C8B-B14F-4D97-AF65-F5344CB8AC3E}">
        <p14:creationId xmlns:p14="http://schemas.microsoft.com/office/powerpoint/2010/main" val="3510410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dirty="0">
                <a:solidFill>
                  <a:srgbClr val="000000"/>
                </a:solidFill>
                <a:latin typeface="Officina Sans ITC Pro Book"/>
              </a:rPr>
              <a:t>Ik hoop dat ik meer inzicht heb kunnen geven in waarom we moeten bijdragen aan een duurzame en toekomstbestendige gezondheidszorg en wat de rol van verpleegkundigen hierin is. </a:t>
            </a:r>
          </a:p>
          <a:p>
            <a:endParaRPr lang="nl-NL" dirty="0"/>
          </a:p>
        </p:txBody>
      </p:sp>
      <p:sp>
        <p:nvSpPr>
          <p:cNvPr id="4" name="Tijdelijke aanduiding voor dianummer 3"/>
          <p:cNvSpPr>
            <a:spLocks noGrp="1"/>
          </p:cNvSpPr>
          <p:nvPr>
            <p:ph type="sldNum" sz="quarter" idx="5"/>
          </p:nvPr>
        </p:nvSpPr>
        <p:spPr/>
        <p:txBody>
          <a:bodyPr/>
          <a:lstStyle/>
          <a:p>
            <a:fld id="{15B04D99-DD3C-4277-B850-D44FD019AA4A}" type="slidenum">
              <a:rPr lang="nl-NL" smtClean="0"/>
              <a:t>20</a:t>
            </a:fld>
            <a:endParaRPr lang="nl-NL"/>
          </a:p>
        </p:txBody>
      </p:sp>
    </p:spTree>
    <p:extLst>
      <p:ext uri="{BB962C8B-B14F-4D97-AF65-F5344CB8AC3E}">
        <p14:creationId xmlns:p14="http://schemas.microsoft.com/office/powerpoint/2010/main" val="2293340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endParaRPr lang="nl-NL" b="1" dirty="0"/>
          </a:p>
        </p:txBody>
      </p:sp>
      <p:sp>
        <p:nvSpPr>
          <p:cNvPr id="4" name="Tijdelijke aanduiding voor dianummer 3"/>
          <p:cNvSpPr>
            <a:spLocks noGrp="1"/>
          </p:cNvSpPr>
          <p:nvPr>
            <p:ph type="sldNum" sz="quarter" idx="5"/>
          </p:nvPr>
        </p:nvSpPr>
        <p:spPr/>
        <p:txBody>
          <a:bodyPr/>
          <a:lstStyle/>
          <a:p>
            <a:fld id="{15B04D99-DD3C-4277-B850-D44FD019AA4A}" type="slidenum">
              <a:rPr lang="nl-NL" smtClean="0"/>
              <a:t>22</a:t>
            </a:fld>
            <a:endParaRPr lang="nl-NL"/>
          </a:p>
        </p:txBody>
      </p:sp>
    </p:spTree>
    <p:extLst>
      <p:ext uri="{BB962C8B-B14F-4D97-AF65-F5344CB8AC3E}">
        <p14:creationId xmlns:p14="http://schemas.microsoft.com/office/powerpoint/2010/main" val="2335522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r>
              <a:rPr lang="nl-NL" dirty="0"/>
              <a:t>Kleine veranderingen hebben grote impact</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https://www.who.int/europe/news/item/17-05-2026-climate-change-is-a-health-crisis---and-fixing-it-is-a-health-opportunity</a:t>
            </a:r>
          </a:p>
          <a:p>
            <a:endParaRPr lang="nl-NL" dirty="0"/>
          </a:p>
        </p:txBody>
      </p:sp>
      <p:sp>
        <p:nvSpPr>
          <p:cNvPr id="4" name="Tijdelijke aanduiding voor dianummer 3"/>
          <p:cNvSpPr>
            <a:spLocks noGrp="1"/>
          </p:cNvSpPr>
          <p:nvPr>
            <p:ph type="sldNum" sz="quarter" idx="5"/>
          </p:nvPr>
        </p:nvSpPr>
        <p:spPr/>
        <p:txBody>
          <a:bodyPr/>
          <a:lstStyle/>
          <a:p>
            <a:fld id="{15B04D99-DD3C-4277-B850-D44FD019AA4A}" type="slidenum">
              <a:rPr lang="nl-NL" smtClean="0"/>
              <a:t>3</a:t>
            </a:fld>
            <a:endParaRPr lang="nl-NL"/>
          </a:p>
        </p:txBody>
      </p:sp>
    </p:spTree>
    <p:extLst>
      <p:ext uri="{BB962C8B-B14F-4D97-AF65-F5344CB8AC3E}">
        <p14:creationId xmlns:p14="http://schemas.microsoft.com/office/powerpoint/2010/main" val="1242220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FE323-FBE6-4737-5F0F-01AEABBBF8B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15CB2F8-F03A-2873-95A5-F4270216C0B9}"/>
              </a:ext>
            </a:extLst>
          </p:cNvPr>
          <p:cNvSpPr>
            <a:spLocks noGrp="1" noRot="1" noChangeAspect="1"/>
          </p:cNvSpPr>
          <p:nvPr>
            <p:ph type="sldImg"/>
          </p:nvPr>
        </p:nvSpPr>
        <p:spPr/>
        <p:txBody>
          <a:bodyPr/>
          <a:lstStyle/>
          <a:p>
            <a:endParaRPr lang="nl-NL"/>
          </a:p>
        </p:txBody>
      </p:sp>
      <p:sp>
        <p:nvSpPr>
          <p:cNvPr id="3" name="Tijdelijke aanduiding voor notities 2">
            <a:extLst>
              <a:ext uri="{FF2B5EF4-FFF2-40B4-BE49-F238E27FC236}">
                <a16:creationId xmlns:a16="http://schemas.microsoft.com/office/drawing/2014/main" id="{A2843C58-2961-59EE-A85D-007C83A33655}"/>
              </a:ext>
            </a:extLst>
          </p:cNvPr>
          <p:cNvSpPr>
            <a:spLocks noGrp="1"/>
          </p:cNvSpPr>
          <p:nvPr>
            <p:ph type="body" idx="1"/>
          </p:nvPr>
        </p:nvSpPr>
        <p:spPr/>
        <p:txBody>
          <a:bodyPr/>
          <a:lstStyle/>
          <a:p>
            <a:r>
              <a:rPr lang="nl-NL" dirty="0"/>
              <a:t>Kleine veranderingen hebben grote impact</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https://www.who.int/europe/news/item/17-05-2026-climate-change-is-a-health-crisis---and-fixing-it-is-a-health-opportunity</a:t>
            </a:r>
          </a:p>
          <a:p>
            <a:endParaRPr lang="nl-NL" dirty="0"/>
          </a:p>
        </p:txBody>
      </p:sp>
      <p:sp>
        <p:nvSpPr>
          <p:cNvPr id="4" name="Tijdelijke aanduiding voor dianummer 3">
            <a:extLst>
              <a:ext uri="{FF2B5EF4-FFF2-40B4-BE49-F238E27FC236}">
                <a16:creationId xmlns:a16="http://schemas.microsoft.com/office/drawing/2014/main" id="{EF88D70F-2961-1064-0B20-BFC6A7E73897}"/>
              </a:ext>
            </a:extLst>
          </p:cNvPr>
          <p:cNvSpPr>
            <a:spLocks noGrp="1"/>
          </p:cNvSpPr>
          <p:nvPr>
            <p:ph type="sldNum" sz="quarter" idx="5"/>
          </p:nvPr>
        </p:nvSpPr>
        <p:spPr/>
        <p:txBody>
          <a:bodyPr/>
          <a:lstStyle/>
          <a:p>
            <a:fld id="{15B04D99-DD3C-4277-B850-D44FD019AA4A}" type="slidenum">
              <a:rPr lang="nl-NL" smtClean="0"/>
              <a:t>4</a:t>
            </a:fld>
            <a:endParaRPr lang="nl-NL"/>
          </a:p>
        </p:txBody>
      </p:sp>
    </p:spTree>
    <p:extLst>
      <p:ext uri="{BB962C8B-B14F-4D97-AF65-F5344CB8AC3E}">
        <p14:creationId xmlns:p14="http://schemas.microsoft.com/office/powerpoint/2010/main" val="3625394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Dagelijks worden in de zorg duizenden plastic </a:t>
            </a:r>
            <a:r>
              <a:rPr lang="nl-NL" sz="1200" kern="1200" dirty="0" err="1">
                <a:solidFill>
                  <a:schemeClr val="tx1"/>
                </a:solidFill>
                <a:effectLst/>
                <a:latin typeface="+mn-lt"/>
                <a:ea typeface="+mn-ea"/>
                <a:cs typeface="+mn-cs"/>
              </a:rPr>
              <a:t>medicatiecupjes</a:t>
            </a:r>
            <a:r>
              <a:rPr lang="nl-NL" sz="1200" kern="1200" dirty="0">
                <a:solidFill>
                  <a:schemeClr val="tx1"/>
                </a:solidFill>
                <a:effectLst/>
                <a:latin typeface="+mn-lt"/>
                <a:ea typeface="+mn-ea"/>
                <a:cs typeface="+mn-cs"/>
              </a:rPr>
              <a:t> gebruikt terwijl dat niet altijd nodig is. Medicatie kan vaak rechtstreeks uit de strip of verpakking met een glaasje water worden aangereikt. Gebruik een </a:t>
            </a:r>
            <a:r>
              <a:rPr lang="nl-NL" sz="1200" kern="1200" dirty="0" err="1">
                <a:solidFill>
                  <a:schemeClr val="tx1"/>
                </a:solidFill>
                <a:effectLst/>
                <a:latin typeface="+mn-lt"/>
                <a:ea typeface="+mn-ea"/>
                <a:cs typeface="+mn-cs"/>
              </a:rPr>
              <a:t>cupje</a:t>
            </a:r>
            <a:r>
              <a:rPr lang="nl-NL" sz="1200" kern="1200" dirty="0">
                <a:solidFill>
                  <a:schemeClr val="tx1"/>
                </a:solidFill>
                <a:effectLst/>
                <a:latin typeface="+mn-lt"/>
                <a:ea typeface="+mn-ea"/>
                <a:cs typeface="+mn-cs"/>
              </a:rPr>
              <a:t> alleen als dat echt nodig is, bijvoorbeeld bij vloeibare medicatie. (</a:t>
            </a:r>
            <a:r>
              <a:rPr lang="nl-NL" sz="1200" i="1" kern="1200" dirty="0">
                <a:solidFill>
                  <a:schemeClr val="tx1"/>
                </a:solidFill>
                <a:effectLst/>
                <a:latin typeface="+mn-lt"/>
                <a:ea typeface="+mn-ea"/>
                <a:cs typeface="+mn-cs"/>
              </a:rPr>
              <a:t>Bron: </a:t>
            </a:r>
            <a:r>
              <a:rPr lang="nl-NL" sz="1200" i="1" u="sng" kern="1200" dirty="0">
                <a:solidFill>
                  <a:schemeClr val="tx1"/>
                </a:solidFill>
                <a:effectLst/>
                <a:latin typeface="+mn-lt"/>
                <a:ea typeface="+mn-ea"/>
                <a:cs typeface="+mn-cs"/>
                <a:hlinkClick r:id="rId3"/>
              </a:rPr>
              <a:t>Groene tips van V&amp;VN | V&amp;VN</a:t>
            </a:r>
            <a:r>
              <a:rPr lang="nl-NL" sz="1200" i="1" kern="1200" dirty="0">
                <a:solidFill>
                  <a:schemeClr val="tx1"/>
                </a:solidFill>
                <a:effectLst/>
                <a:latin typeface="+mn-lt"/>
                <a:ea typeface="+mn-ea"/>
                <a:cs typeface="+mn-cs"/>
              </a:rPr>
              <a:t>)</a:t>
            </a:r>
            <a:endParaRPr lang="nl-NL" sz="1200" kern="1200" dirty="0">
              <a:solidFill>
                <a:schemeClr val="tx1"/>
              </a:solidFill>
              <a:effectLst/>
              <a:latin typeface="+mn-lt"/>
              <a:ea typeface="+mn-ea"/>
              <a:cs typeface="+mn-cs"/>
            </a:endParaRPr>
          </a:p>
          <a:p>
            <a:endParaRPr lang="nl-NL" dirty="0"/>
          </a:p>
          <a:p>
            <a:r>
              <a:rPr lang="nl-NL" dirty="0"/>
              <a:t>https://www.nursing.nl/alternatief-voor-plastic-medicijncups-bespaart-629-000-cupjes-per-jaar/ </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In de zorg worden dagelijks grote aantallen handschoenen gebruikt. Vaak zijn ze onmisbaar, maar ze zijn lang niet altijd nodig. Het productieproces van handschoenen vraagt veel energie en water, en gebruikte handschoenen worden altijd als medisch afval verbrand.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a:solidFill>
                  <a:schemeClr val="tx1"/>
                </a:solidFill>
                <a:effectLst/>
                <a:latin typeface="+mn-lt"/>
                <a:ea typeface="+mn-ea"/>
                <a:cs typeface="+mn-cs"/>
              </a:rPr>
              <a:t>(Bron: </a:t>
            </a:r>
            <a:r>
              <a:rPr lang="nl-NL" sz="1200" i="1" u="sng" kern="1200" dirty="0">
                <a:solidFill>
                  <a:schemeClr val="tx1"/>
                </a:solidFill>
                <a:effectLst/>
                <a:latin typeface="+mn-lt"/>
                <a:ea typeface="+mn-ea"/>
                <a:cs typeface="+mn-cs"/>
                <a:hlinkClick r:id="rId3"/>
              </a:rPr>
              <a:t>Groene tips van V&amp;VN | V&amp;VN</a:t>
            </a:r>
            <a:r>
              <a:rPr lang="nl-NL" sz="1200" i="1" kern="1200" dirty="0">
                <a:solidFill>
                  <a:schemeClr val="tx1"/>
                </a:solidFill>
                <a:effectLst/>
                <a:latin typeface="+mn-lt"/>
                <a:ea typeface="+mn-ea"/>
                <a:cs typeface="+mn-cs"/>
              </a:rPr>
              <a:t>)</a:t>
            </a: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15B04D99-DD3C-4277-B850-D44FD019AA4A}" type="slidenum">
              <a:rPr lang="nl-NL" smtClean="0"/>
              <a:t>5</a:t>
            </a:fld>
            <a:endParaRPr lang="nl-NL"/>
          </a:p>
        </p:txBody>
      </p:sp>
    </p:spTree>
    <p:extLst>
      <p:ext uri="{BB962C8B-B14F-4D97-AF65-F5344CB8AC3E}">
        <p14:creationId xmlns:p14="http://schemas.microsoft.com/office/powerpoint/2010/main" val="2232870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Infuuslijn eens per zeven dagen vervangen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Infuuslijnen worden momenteel elke vier dagen vervangen om infecties te voorkomen. Onderzoek toont aan dat vervanging van infuussystemen om de zeven dagen geen verhoogd infectierisico geeft. Dit bespaart materialen en tijd voor verpleegkundigen. (</a:t>
            </a:r>
            <a:r>
              <a:rPr lang="nl-NL" sz="1200" i="1" kern="1200" dirty="0">
                <a:solidFill>
                  <a:schemeClr val="tx1"/>
                </a:solidFill>
                <a:effectLst/>
                <a:latin typeface="+mn-lt"/>
                <a:ea typeface="+mn-ea"/>
                <a:cs typeface="+mn-cs"/>
              </a:rPr>
              <a:t>Bron: </a:t>
            </a:r>
            <a:r>
              <a:rPr lang="nl-NL" sz="1200" i="1" u="sng" kern="1200" dirty="0">
                <a:solidFill>
                  <a:schemeClr val="tx1"/>
                </a:solidFill>
                <a:effectLst/>
                <a:latin typeface="+mn-lt"/>
                <a:ea typeface="+mn-ea"/>
                <a:cs typeface="+mn-cs"/>
                <a:hlinkClick r:id="rId3"/>
              </a:rPr>
              <a:t>Samen de zorg </a:t>
            </a:r>
            <a:r>
              <a:rPr lang="nl-NL" sz="1200" i="1" u="sng" kern="1200" dirty="0" err="1">
                <a:solidFill>
                  <a:schemeClr val="tx1"/>
                </a:solidFill>
                <a:effectLst/>
                <a:latin typeface="+mn-lt"/>
                <a:ea typeface="+mn-ea"/>
                <a:cs typeface="+mn-cs"/>
                <a:hlinkClick r:id="rId3"/>
              </a:rPr>
              <a:t>vergroenen</a:t>
            </a:r>
            <a:r>
              <a:rPr lang="nl-NL" sz="1200" i="1" kern="1200" dirty="0">
                <a:solidFill>
                  <a:schemeClr val="tx1"/>
                </a:solidFill>
                <a:effectLst/>
                <a:latin typeface="+mn-lt"/>
                <a:ea typeface="+mn-ea"/>
                <a:cs typeface="+mn-cs"/>
              </a:rPr>
              <a:t>)</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15B04D99-DD3C-4277-B850-D44FD019AA4A}" type="slidenum">
              <a:rPr lang="nl-NL" smtClean="0"/>
              <a:t>6</a:t>
            </a:fld>
            <a:endParaRPr lang="nl-NL"/>
          </a:p>
        </p:txBody>
      </p:sp>
    </p:spTree>
    <p:extLst>
      <p:ext uri="{BB962C8B-B14F-4D97-AF65-F5344CB8AC3E}">
        <p14:creationId xmlns:p14="http://schemas.microsoft.com/office/powerpoint/2010/main" val="1796074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Blaaskatheter schoon in plaats van steriel inbrengen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Er wordt in het </a:t>
            </a:r>
            <a:r>
              <a:rPr lang="nl-NL" sz="1200" kern="1200" dirty="0" err="1">
                <a:solidFill>
                  <a:schemeClr val="tx1"/>
                </a:solidFill>
                <a:effectLst/>
                <a:latin typeface="+mn-lt"/>
                <a:ea typeface="+mn-ea"/>
                <a:cs typeface="+mn-cs"/>
              </a:rPr>
              <a:t>RadboudUMC</a:t>
            </a:r>
            <a:r>
              <a:rPr lang="nl-NL" sz="1200" kern="1200" dirty="0">
                <a:solidFill>
                  <a:schemeClr val="tx1"/>
                </a:solidFill>
                <a:effectLst/>
                <a:latin typeface="+mn-lt"/>
                <a:ea typeface="+mn-ea"/>
                <a:cs typeface="+mn-cs"/>
              </a:rPr>
              <a:t> overgegaan van het steriel inbrengen van een katheter, naar het schoon inbrengen van een katheter met de no-</a:t>
            </a:r>
            <a:r>
              <a:rPr lang="nl-NL" sz="1200" kern="1200" dirty="0" err="1">
                <a:solidFill>
                  <a:schemeClr val="tx1"/>
                </a:solidFill>
                <a:effectLst/>
                <a:latin typeface="+mn-lt"/>
                <a:ea typeface="+mn-ea"/>
                <a:cs typeface="+mn-cs"/>
              </a:rPr>
              <a:t>touchtechniek</a:t>
            </a:r>
            <a:r>
              <a:rPr lang="nl-NL" sz="1200" kern="1200" dirty="0">
                <a:solidFill>
                  <a:schemeClr val="tx1"/>
                </a:solidFill>
                <a:effectLst/>
                <a:latin typeface="+mn-lt"/>
                <a:ea typeface="+mn-ea"/>
                <a:cs typeface="+mn-cs"/>
              </a:rPr>
              <a:t>. Deze wijziging wordt gezien als sneller, goedkoper en duurzamer. </a:t>
            </a:r>
          </a:p>
          <a:p>
            <a:r>
              <a:rPr lang="nl-NL" sz="1200" kern="1200" dirty="0">
                <a:solidFill>
                  <a:schemeClr val="tx1"/>
                </a:solidFill>
                <a:effectLst/>
                <a:latin typeface="+mn-lt"/>
                <a:ea typeface="+mn-ea"/>
                <a:cs typeface="+mn-cs"/>
              </a:rPr>
              <a:t>De blaas en urethra zijn geen steriele omgevingen. De verwekkers van urineweginfecties komen voornamelijk uit de darm van de patiënten zelf, niet van de handen van de zorgprofessionals die de katheters inbrengen.  </a:t>
            </a:r>
          </a:p>
          <a:p>
            <a:r>
              <a:rPr lang="nl-NL" sz="1200" kern="1200" dirty="0">
                <a:solidFill>
                  <a:schemeClr val="tx1"/>
                </a:solidFill>
                <a:effectLst/>
                <a:latin typeface="+mn-lt"/>
                <a:ea typeface="+mn-ea"/>
                <a:cs typeface="+mn-cs"/>
              </a:rPr>
              <a:t>Voor het </a:t>
            </a:r>
            <a:r>
              <a:rPr lang="nl-NL" sz="1200" kern="1200" dirty="0" err="1">
                <a:solidFill>
                  <a:schemeClr val="tx1"/>
                </a:solidFill>
                <a:effectLst/>
                <a:latin typeface="+mn-lt"/>
                <a:ea typeface="+mn-ea"/>
                <a:cs typeface="+mn-cs"/>
              </a:rPr>
              <a:t>RadboudUMC</a:t>
            </a:r>
            <a:r>
              <a:rPr lang="nl-NL" sz="1200" kern="1200" dirty="0">
                <a:solidFill>
                  <a:schemeClr val="tx1"/>
                </a:solidFill>
                <a:effectLst/>
                <a:latin typeface="+mn-lt"/>
                <a:ea typeface="+mn-ea"/>
                <a:cs typeface="+mn-cs"/>
              </a:rPr>
              <a:t> scheelt het jaarlijks zo’n 6700 kg CO2: dat is ongeveer 25 keer vliegen van Amsterdam naar Barcelona. Ook bespaart het jaarlijks zo’n 60.000 euro.</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Tip extra: Vraag je steeds af of je bepaalde producten wel nodig hebt.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Het </a:t>
            </a:r>
            <a:r>
              <a:rPr lang="nl-NL" sz="1200" kern="1200" dirty="0" err="1">
                <a:solidFill>
                  <a:schemeClr val="tx1"/>
                </a:solidFill>
                <a:effectLst/>
                <a:latin typeface="+mn-lt"/>
                <a:ea typeface="+mn-ea"/>
                <a:cs typeface="+mn-cs"/>
              </a:rPr>
              <a:t>RadboudUMC</a:t>
            </a:r>
            <a:r>
              <a:rPr lang="nl-NL" sz="1200" kern="1200" dirty="0">
                <a:solidFill>
                  <a:schemeClr val="tx1"/>
                </a:solidFill>
                <a:effectLst/>
                <a:latin typeface="+mn-lt"/>
                <a:ea typeface="+mn-ea"/>
                <a:cs typeface="+mn-cs"/>
              </a:rPr>
              <a:t> gebruikt bij het inbrengen van een katheter nu bijvoorbeeld ook eerder een handdoek i.p.v. een celstofmatjes als onderlegger om het bed te beschermen.</a:t>
            </a:r>
          </a:p>
          <a:p>
            <a:r>
              <a:rPr lang="nl-NL" sz="1200" kern="1200" dirty="0">
                <a:solidFill>
                  <a:schemeClr val="tx1"/>
                </a:solidFill>
                <a:effectLst/>
                <a:latin typeface="+mn-lt"/>
                <a:ea typeface="+mn-ea"/>
                <a:cs typeface="+mn-cs"/>
              </a:rPr>
              <a:t> </a:t>
            </a:r>
          </a:p>
          <a:p>
            <a:r>
              <a:rPr lang="nl-NL" sz="1200" i="1" kern="1200" dirty="0">
                <a:solidFill>
                  <a:schemeClr val="tx1"/>
                </a:solidFill>
                <a:effectLst/>
                <a:latin typeface="+mn-lt"/>
                <a:ea typeface="+mn-ea"/>
                <a:cs typeface="+mn-cs"/>
              </a:rPr>
              <a:t>(Bronnen: Nursing artikel: </a:t>
            </a:r>
            <a:r>
              <a:rPr lang="nl-NL" sz="1200" i="1" u="sng" kern="1200" dirty="0">
                <a:solidFill>
                  <a:schemeClr val="tx1"/>
                </a:solidFill>
                <a:effectLst/>
                <a:latin typeface="+mn-lt"/>
                <a:ea typeface="+mn-ea"/>
                <a:cs typeface="+mn-cs"/>
                <a:hlinkClick r:id="rId3"/>
              </a:rPr>
              <a:t>Blaaskatheter schoon in plaats van steriel: duurzamer en goedkoop</a:t>
            </a:r>
            <a:r>
              <a:rPr lang="nl-NL" sz="1200" i="1" kern="1200" dirty="0">
                <a:solidFill>
                  <a:schemeClr val="tx1"/>
                </a:solidFill>
                <a:effectLst/>
                <a:latin typeface="+mn-lt"/>
                <a:ea typeface="+mn-ea"/>
                <a:cs typeface="+mn-cs"/>
              </a:rPr>
              <a:t> | Oorzaak </a:t>
            </a:r>
            <a:r>
              <a:rPr lang="nl-NL" sz="1200" i="1" kern="1200" dirty="0" err="1">
                <a:solidFill>
                  <a:schemeClr val="tx1"/>
                </a:solidFill>
                <a:effectLst/>
                <a:latin typeface="+mn-lt"/>
                <a:ea typeface="+mn-ea"/>
                <a:cs typeface="+mn-cs"/>
              </a:rPr>
              <a:t>UWI's</a:t>
            </a:r>
            <a:r>
              <a:rPr lang="nl-NL" sz="1200" i="1" kern="1200" dirty="0">
                <a:solidFill>
                  <a:schemeClr val="tx1"/>
                </a:solidFill>
                <a:effectLst/>
                <a:latin typeface="+mn-lt"/>
                <a:ea typeface="+mn-ea"/>
                <a:cs typeface="+mn-cs"/>
              </a:rPr>
              <a:t> bij blaaskatheters: </a:t>
            </a:r>
            <a:r>
              <a:rPr lang="nl-NL" sz="1200" i="1" u="sng" kern="1200" dirty="0">
                <a:solidFill>
                  <a:schemeClr val="tx1"/>
                </a:solidFill>
                <a:effectLst/>
                <a:latin typeface="+mn-lt"/>
                <a:ea typeface="+mn-ea"/>
                <a:cs typeface="+mn-cs"/>
                <a:hlinkClick r:id="rId4"/>
              </a:rPr>
              <a:t>https://doi.org/10.1007/978-3-032-01446-7_5</a:t>
            </a:r>
            <a:r>
              <a:rPr lang="nl-NL" sz="1200" i="1" kern="1200" dirty="0">
                <a:solidFill>
                  <a:schemeClr val="tx1"/>
                </a:solidFill>
                <a:effectLst/>
                <a:latin typeface="+mn-lt"/>
                <a:ea typeface="+mn-ea"/>
                <a:cs typeface="+mn-cs"/>
              </a:rPr>
              <a:t>)</a:t>
            </a:r>
            <a:endParaRPr lang="nl-NL" sz="1200" kern="1200" dirty="0">
              <a:solidFill>
                <a:schemeClr val="tx1"/>
              </a:solidFill>
              <a:effectLst/>
              <a:latin typeface="+mn-lt"/>
              <a:ea typeface="+mn-ea"/>
              <a:cs typeface="+mn-cs"/>
            </a:endParaRPr>
          </a:p>
          <a:p>
            <a:endParaRPr lang="nl-NL" dirty="0"/>
          </a:p>
          <a:p>
            <a:endParaRPr lang="nl-NL" dirty="0"/>
          </a:p>
        </p:txBody>
      </p:sp>
      <p:sp>
        <p:nvSpPr>
          <p:cNvPr id="4" name="Tijdelijke aanduiding voor dianummer 3"/>
          <p:cNvSpPr>
            <a:spLocks noGrp="1"/>
          </p:cNvSpPr>
          <p:nvPr>
            <p:ph type="sldNum" sz="quarter" idx="5"/>
          </p:nvPr>
        </p:nvSpPr>
        <p:spPr/>
        <p:txBody>
          <a:bodyPr/>
          <a:lstStyle/>
          <a:p>
            <a:fld id="{15B04D99-DD3C-4277-B850-D44FD019AA4A}" type="slidenum">
              <a:rPr lang="nl-NL" smtClean="0"/>
              <a:t>7</a:t>
            </a:fld>
            <a:endParaRPr lang="nl-NL"/>
          </a:p>
        </p:txBody>
      </p:sp>
    </p:spTree>
    <p:extLst>
      <p:ext uri="{BB962C8B-B14F-4D97-AF65-F5344CB8AC3E}">
        <p14:creationId xmlns:p14="http://schemas.microsoft.com/office/powerpoint/2010/main" val="1311381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Afknippen ventiel in plaats van met een spuit het water uit de ballon halen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Deze verandering is tot stand gekomen door een verpleegkundige en een arts. Binnen het Jeroen Bosch Ziekenhuis wordt er gestopt met het gebruik van spuitjes bij het verwijderen van de blaaskatheters. In plaats van de ballon leeg te zuigen, wordt het ventiel afgeknipt. De ballon loopt vanzelf leeg en de katheter wordt vervolgens op de gebruikelijke manier verwijderd. De spuit zonder naald is het medische wegwerpartikel met de grootste milieu-impact in de zorg. Met deze eenvoudige aanpassing worden er jaarlijks duizenden spuitjes bespaard, wat zorgt voor een vermindering van afval, materiaalverbruik en circa 850kg CO₂-uitstoot. Zonder extra handelingen voor verpleegkundigen en zonder verlies van kwaliteit van patiëntenzorg. (</a:t>
            </a:r>
            <a:r>
              <a:rPr lang="nl-NL" sz="1200" i="1" kern="1200" dirty="0">
                <a:solidFill>
                  <a:schemeClr val="tx1"/>
                </a:solidFill>
                <a:effectLst/>
                <a:latin typeface="+mn-lt"/>
                <a:ea typeface="+mn-ea"/>
                <a:cs typeface="+mn-cs"/>
              </a:rPr>
              <a:t>Bron: </a:t>
            </a:r>
            <a:r>
              <a:rPr lang="nl-NL" sz="1200" i="1" u="sng" kern="1200" dirty="0">
                <a:solidFill>
                  <a:schemeClr val="tx1"/>
                </a:solidFill>
                <a:effectLst/>
                <a:latin typeface="+mn-lt"/>
                <a:ea typeface="+mn-ea"/>
                <a:cs typeface="+mn-cs"/>
                <a:hlinkClick r:id="rId3"/>
              </a:rPr>
              <a:t>https://www.linkedin.com/posts/jeroen-bosch-ziekenhuis_duurzaamheid-activity-7440354901123182592-ddmP?utm_source=share&amp;utm_medium=member_desktop&amp;rcm=ACoAADYCkWsB-COEI1t9IJrnvEU2IKr4LGLFmdQ</a:t>
            </a:r>
            <a:r>
              <a:rPr lang="nl-NL" sz="1200" i="1" kern="1200" dirty="0">
                <a:solidFill>
                  <a:schemeClr val="tx1"/>
                </a:solidFill>
                <a:effectLst/>
                <a:latin typeface="+mn-lt"/>
                <a:ea typeface="+mn-ea"/>
                <a:cs typeface="+mn-cs"/>
              </a:rPr>
              <a:t>)</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15B04D99-DD3C-4277-B850-D44FD019AA4A}" type="slidenum">
              <a:rPr lang="nl-NL" smtClean="0"/>
              <a:t>8</a:t>
            </a:fld>
            <a:endParaRPr lang="nl-NL"/>
          </a:p>
        </p:txBody>
      </p:sp>
    </p:spTree>
    <p:extLst>
      <p:ext uri="{BB962C8B-B14F-4D97-AF65-F5344CB8AC3E}">
        <p14:creationId xmlns:p14="http://schemas.microsoft.com/office/powerpoint/2010/main" val="1739128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r>
              <a:rPr lang="nl-NL" dirty="0"/>
              <a:t>Wat doen jullie nu al?</a:t>
            </a:r>
          </a:p>
        </p:txBody>
      </p:sp>
      <p:sp>
        <p:nvSpPr>
          <p:cNvPr id="4" name="Tijdelijke aanduiding voor dianummer 3"/>
          <p:cNvSpPr>
            <a:spLocks noGrp="1"/>
          </p:cNvSpPr>
          <p:nvPr>
            <p:ph type="sldNum" sz="quarter" idx="5"/>
          </p:nvPr>
        </p:nvSpPr>
        <p:spPr/>
        <p:txBody>
          <a:bodyPr/>
          <a:lstStyle/>
          <a:p>
            <a:fld id="{15B04D99-DD3C-4277-B850-D44FD019AA4A}" type="slidenum">
              <a:rPr lang="nl-NL" smtClean="0"/>
              <a:t>9</a:t>
            </a:fld>
            <a:endParaRPr lang="nl-NL"/>
          </a:p>
        </p:txBody>
      </p:sp>
    </p:spTree>
    <p:extLst>
      <p:ext uri="{BB962C8B-B14F-4D97-AF65-F5344CB8AC3E}">
        <p14:creationId xmlns:p14="http://schemas.microsoft.com/office/powerpoint/2010/main" val="1505100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Afvalverwerking</a:t>
            </a:r>
            <a:endParaRPr lang="nl-NL" sz="1200" kern="1200" dirty="0">
              <a:solidFill>
                <a:schemeClr val="tx1"/>
              </a:solidFill>
              <a:effectLst/>
              <a:latin typeface="+mn-lt"/>
              <a:ea typeface="+mn-ea"/>
              <a:cs typeface="+mn-cs"/>
            </a:endParaRPr>
          </a:p>
          <a:p>
            <a:pPr lvl="0"/>
            <a:r>
              <a:rPr lang="nl-NL" sz="1200" kern="1200" dirty="0">
                <a:solidFill>
                  <a:schemeClr val="tx1"/>
                </a:solidFill>
                <a:effectLst/>
                <a:latin typeface="+mn-lt"/>
                <a:ea typeface="+mn-ea"/>
                <a:cs typeface="+mn-cs"/>
              </a:rPr>
              <a:t>Binnen zorginstellingen komt veel afval vrij. Een deel van dit afval is specifiek ziekenhuisafval (SZA). In de praktijk is vaak onduidelijk wat wel en wat niet tot SZA behoort. Er bestaat een wel/niet-lijst SZA om dit duidelijk te maken en daarmee afvalscheiding binnen zorginstellingen te verbeteren. (</a:t>
            </a:r>
            <a:r>
              <a:rPr lang="nl-NL" sz="1200" i="1" kern="1200" dirty="0">
                <a:solidFill>
                  <a:schemeClr val="tx1"/>
                </a:solidFill>
                <a:effectLst/>
                <a:latin typeface="+mn-lt"/>
                <a:ea typeface="+mn-ea"/>
                <a:cs typeface="+mn-cs"/>
              </a:rPr>
              <a:t>Bron: </a:t>
            </a:r>
            <a:r>
              <a:rPr lang="nl-NL" sz="1200" i="1" u="sng" kern="1200" dirty="0">
                <a:solidFill>
                  <a:schemeClr val="tx1"/>
                </a:solidFill>
                <a:effectLst/>
                <a:latin typeface="+mn-lt"/>
                <a:ea typeface="+mn-ea"/>
                <a:cs typeface="+mn-cs"/>
                <a:hlinkClick r:id="rId3"/>
              </a:rPr>
              <a:t>Duurzame zorg | Afval Circulair</a:t>
            </a:r>
            <a:r>
              <a:rPr lang="nl-NL" sz="1200" i="1" kern="1200" dirty="0">
                <a:solidFill>
                  <a:schemeClr val="tx1"/>
                </a:solidFill>
                <a:effectLst/>
                <a:latin typeface="+mn-lt"/>
                <a:ea typeface="+mn-ea"/>
                <a:cs typeface="+mn-cs"/>
              </a:rPr>
              <a:t>)</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a:t>
            </a:r>
          </a:p>
          <a:p>
            <a:pPr lvl="0"/>
            <a:r>
              <a:rPr lang="nl-NL" sz="1200" kern="1200" dirty="0">
                <a:solidFill>
                  <a:schemeClr val="tx1"/>
                </a:solidFill>
                <a:effectLst/>
                <a:latin typeface="+mn-lt"/>
                <a:ea typeface="+mn-ea"/>
                <a:cs typeface="+mn-cs"/>
              </a:rPr>
              <a:t>Het doel van afvalscheiding is om hergebruik van grondstoffen te stimuleren. Idealiter is er minimaal gescheiden inzameling en verwerking van o.a. de volgende afvalstromen:</a:t>
            </a:r>
          </a:p>
          <a:p>
            <a:r>
              <a:rPr lang="nl-NL" sz="1200" kern="1200" dirty="0">
                <a:solidFill>
                  <a:schemeClr val="tx1"/>
                </a:solidFill>
                <a:effectLst/>
                <a:latin typeface="+mn-lt"/>
                <a:ea typeface="+mn-ea"/>
                <a:cs typeface="+mn-cs"/>
              </a:rPr>
              <a:t> </a:t>
            </a:r>
          </a:p>
          <a:p>
            <a:pPr lvl="0"/>
            <a:r>
              <a:rPr lang="nl-NL" sz="1200" kern="1200" dirty="0">
                <a:solidFill>
                  <a:schemeClr val="tx1"/>
                </a:solidFill>
                <a:effectLst/>
                <a:latin typeface="+mn-lt"/>
                <a:ea typeface="+mn-ea"/>
                <a:cs typeface="+mn-cs"/>
              </a:rPr>
              <a:t>Oud papier/karton,</a:t>
            </a:r>
          </a:p>
          <a:p>
            <a:pPr lvl="0"/>
            <a:r>
              <a:rPr lang="nl-NL" sz="1200" kern="1200" dirty="0">
                <a:solidFill>
                  <a:schemeClr val="tx1"/>
                </a:solidFill>
                <a:effectLst/>
                <a:latin typeface="+mn-lt"/>
                <a:ea typeface="+mn-ea"/>
                <a:cs typeface="+mn-cs"/>
              </a:rPr>
              <a:t>Glazen verpakkingen,</a:t>
            </a:r>
          </a:p>
          <a:p>
            <a:pPr lvl="0"/>
            <a:r>
              <a:rPr lang="nl-NL" sz="1200" kern="1200" dirty="0">
                <a:solidFill>
                  <a:schemeClr val="tx1"/>
                </a:solidFill>
                <a:effectLst/>
                <a:latin typeface="+mn-lt"/>
                <a:ea typeface="+mn-ea"/>
                <a:cs typeface="+mn-cs"/>
              </a:rPr>
              <a:t>Elektrische en elektronische apparatuur,</a:t>
            </a:r>
          </a:p>
          <a:p>
            <a:pPr lvl="0"/>
            <a:r>
              <a:rPr lang="nl-NL" sz="1200" kern="1200" dirty="0">
                <a:solidFill>
                  <a:schemeClr val="tx1"/>
                </a:solidFill>
                <a:effectLst/>
                <a:latin typeface="+mn-lt"/>
                <a:ea typeface="+mn-ea"/>
                <a:cs typeface="+mn-cs"/>
              </a:rPr>
              <a:t>KCA (klein chemisch afval; batterijen, cartridges etc.)</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Er blijkt hierin nog veel winst te behalen. Het verbeteren van afval scheiden kan gedaan worden door het strategisch plaatsen van de juiste bakken en het gebruik van goede scheidingswijzers. (</a:t>
            </a:r>
            <a:r>
              <a:rPr lang="nl-NL" sz="1200" i="1" kern="1200" dirty="0">
                <a:solidFill>
                  <a:schemeClr val="tx1"/>
                </a:solidFill>
                <a:effectLst/>
                <a:latin typeface="+mn-lt"/>
                <a:ea typeface="+mn-ea"/>
                <a:cs typeface="+mn-cs"/>
              </a:rPr>
              <a:t>Bron: </a:t>
            </a:r>
            <a:r>
              <a:rPr lang="nl-NL" sz="1200" i="1" u="sng" kern="1200" dirty="0">
                <a:solidFill>
                  <a:schemeClr val="tx1"/>
                </a:solidFill>
                <a:effectLst/>
                <a:latin typeface="+mn-lt"/>
                <a:ea typeface="+mn-ea"/>
                <a:cs typeface="+mn-cs"/>
                <a:hlinkClick r:id="rId4"/>
              </a:rPr>
              <a:t>Afvalscheiding - MPZ, samen voor duurzame zorg</a:t>
            </a:r>
            <a:r>
              <a:rPr lang="nl-NL" sz="1200" i="1" kern="1200" dirty="0">
                <a:solidFill>
                  <a:schemeClr val="tx1"/>
                </a:solidFill>
                <a:effectLst/>
                <a:latin typeface="+mn-lt"/>
                <a:ea typeface="+mn-ea"/>
                <a:cs typeface="+mn-cs"/>
              </a:rPr>
              <a:t>)</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a:t>
            </a:r>
          </a:p>
          <a:p>
            <a:pPr lvl="0"/>
            <a:r>
              <a:rPr lang="nl-NL" sz="1200" kern="1200" dirty="0">
                <a:solidFill>
                  <a:schemeClr val="tx1"/>
                </a:solidFill>
                <a:effectLst/>
                <a:latin typeface="+mn-lt"/>
                <a:ea typeface="+mn-ea"/>
                <a:cs typeface="+mn-cs"/>
              </a:rPr>
              <a:t>In het LUMC wordt afval in 37 stromen gescheiden, waarvan de helft van het afval wordt gerecycled. Dit betekent dat afval wordt omgezet naar nieuwe grondstoffen. Het doel was om 60% te recyclen in 2023. In het Alrijne ziekenhuis zijn 18 verschillende soorten afvalstromen. (</a:t>
            </a:r>
            <a:r>
              <a:rPr lang="nl-NL" sz="1200" i="1" kern="1200" dirty="0">
                <a:solidFill>
                  <a:schemeClr val="tx1"/>
                </a:solidFill>
                <a:effectLst/>
                <a:latin typeface="+mn-lt"/>
                <a:ea typeface="+mn-ea"/>
                <a:cs typeface="+mn-cs"/>
              </a:rPr>
              <a:t>Bronnen: </a:t>
            </a:r>
            <a:r>
              <a:rPr lang="nl-NL" sz="1200" i="1" u="sng" kern="1200" dirty="0">
                <a:solidFill>
                  <a:schemeClr val="tx1"/>
                </a:solidFill>
                <a:effectLst/>
                <a:latin typeface="+mn-lt"/>
                <a:ea typeface="+mn-ea"/>
                <a:cs typeface="+mn-cs"/>
                <a:hlinkClick r:id="rId5"/>
              </a:rPr>
              <a:t>Duurzaamheid | LUMC</a:t>
            </a:r>
            <a:r>
              <a:rPr lang="nl-NL" sz="1200" i="1" kern="1200" dirty="0">
                <a:solidFill>
                  <a:schemeClr val="tx1"/>
                </a:solidFill>
                <a:effectLst/>
                <a:latin typeface="+mn-lt"/>
                <a:ea typeface="+mn-ea"/>
                <a:cs typeface="+mn-cs"/>
              </a:rPr>
              <a:t> | </a:t>
            </a:r>
            <a:r>
              <a:rPr lang="nl-NL" sz="1200" i="1" u="sng" kern="1200" dirty="0">
                <a:solidFill>
                  <a:schemeClr val="tx1"/>
                </a:solidFill>
                <a:effectLst/>
                <a:latin typeface="+mn-lt"/>
                <a:ea typeface="+mn-ea"/>
                <a:cs typeface="+mn-cs"/>
                <a:hlinkClick r:id="rId6"/>
              </a:rPr>
              <a:t>Afvalstromen - Alrijne Ziekenhuis</a:t>
            </a:r>
            <a:r>
              <a:rPr lang="nl-NL" sz="1200" i="1" kern="1200" dirty="0">
                <a:solidFill>
                  <a:schemeClr val="tx1"/>
                </a:solidFill>
                <a:effectLst/>
                <a:latin typeface="+mn-lt"/>
                <a:ea typeface="+mn-ea"/>
                <a:cs typeface="+mn-cs"/>
              </a:rPr>
              <a:t>)</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a:t>
            </a:r>
          </a:p>
          <a:p>
            <a:pPr lvl="0"/>
            <a:r>
              <a:rPr lang="nl-NL" sz="1200" kern="1200" dirty="0">
                <a:solidFill>
                  <a:schemeClr val="tx1"/>
                </a:solidFill>
                <a:effectLst/>
                <a:latin typeface="+mn-lt"/>
                <a:ea typeface="+mn-ea"/>
                <a:cs typeface="+mn-cs"/>
              </a:rPr>
              <a:t>Onderzoek bij de zeven Universitair Medische Centra (UMC's) naar de samenstelling van het specifiek ziekenhuisafval (SZA) laat zien dat bijna een kwart van het specifiek ziekenhuisafval via minder milieubelastende routes kan worden afgevoerd. Naaldencontainers worden vaak als prullenbak gebruikt. Hier liggen veel mogelijkheden om duurzamer te handelen. (</a:t>
            </a:r>
            <a:r>
              <a:rPr lang="nl-NL" sz="1200" i="1" kern="1200" dirty="0">
                <a:solidFill>
                  <a:schemeClr val="tx1"/>
                </a:solidFill>
                <a:effectLst/>
                <a:latin typeface="+mn-lt"/>
                <a:ea typeface="+mn-ea"/>
                <a:cs typeface="+mn-cs"/>
              </a:rPr>
              <a:t>Bron: </a:t>
            </a:r>
            <a:r>
              <a:rPr lang="nl-NL" sz="1200" i="1" u="sng" kern="1200" dirty="0">
                <a:solidFill>
                  <a:schemeClr val="tx1"/>
                </a:solidFill>
                <a:effectLst/>
                <a:latin typeface="+mn-lt"/>
                <a:ea typeface="+mn-ea"/>
                <a:cs typeface="+mn-cs"/>
                <a:hlinkClick r:id="rId7"/>
              </a:rPr>
              <a:t>Rapport Specifiek ziekenhuisafval | </a:t>
            </a:r>
            <a:r>
              <a:rPr lang="nl-NL" sz="1200" i="1" u="sng" kern="1200" dirty="0" err="1">
                <a:solidFill>
                  <a:schemeClr val="tx1"/>
                </a:solidFill>
                <a:effectLst/>
                <a:latin typeface="+mn-lt"/>
                <a:ea typeface="+mn-ea"/>
                <a:cs typeface="+mn-cs"/>
                <a:hlinkClick r:id="rId7"/>
              </a:rPr>
              <a:t>AfvalBackx</a:t>
            </a:r>
            <a:r>
              <a:rPr lang="nl-NL" sz="1200" i="1" kern="1200" dirty="0">
                <a:solidFill>
                  <a:schemeClr val="tx1"/>
                </a:solidFill>
                <a:effectLst/>
                <a:latin typeface="+mn-lt"/>
                <a:ea typeface="+mn-ea"/>
                <a:cs typeface="+mn-cs"/>
              </a:rPr>
              <a:t>)</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a:t>
            </a:r>
          </a:p>
          <a:p>
            <a:pPr lvl="0"/>
            <a:r>
              <a:rPr lang="nl-NL" sz="1200" kern="1200" dirty="0">
                <a:solidFill>
                  <a:schemeClr val="tx1"/>
                </a:solidFill>
                <a:effectLst/>
                <a:latin typeface="+mn-lt"/>
                <a:ea typeface="+mn-ea"/>
                <a:cs typeface="+mn-cs"/>
              </a:rPr>
              <a:t>Met behulp van de groene checklist kan je aan de slag met het verduurzamen van je afdeling. Volgens onderzoeken kan je je het beste focussen op energie, afval, mobiliteit, medicatie en duurzaam inkopen. (</a:t>
            </a:r>
            <a:r>
              <a:rPr lang="nl-NL" sz="1200" i="1" kern="1200" dirty="0">
                <a:solidFill>
                  <a:schemeClr val="tx1"/>
                </a:solidFill>
                <a:effectLst/>
                <a:latin typeface="+mn-lt"/>
                <a:ea typeface="+mn-ea"/>
                <a:cs typeface="+mn-cs"/>
              </a:rPr>
              <a:t>Bron: </a:t>
            </a:r>
            <a:r>
              <a:rPr lang="nl-NL" sz="1200" i="1" u="none" strike="noStrike" kern="1200" dirty="0">
                <a:solidFill>
                  <a:schemeClr val="tx1"/>
                </a:solidFill>
                <a:effectLst/>
                <a:latin typeface="+mn-lt"/>
                <a:ea typeface="+mn-ea"/>
                <a:cs typeface="+mn-cs"/>
                <a:hlinkClick r:id="rId8"/>
              </a:rPr>
              <a:t>De groene checklist DEF - lang</a:t>
            </a:r>
            <a:r>
              <a:rPr lang="nl-NL" sz="1200" b="1" i="1" u="sng" kern="1200" dirty="0">
                <a:solidFill>
                  <a:schemeClr val="tx1"/>
                </a:solidFill>
                <a:effectLst/>
                <a:latin typeface="+mn-lt"/>
                <a:ea typeface="+mn-ea"/>
                <a:cs typeface="+mn-cs"/>
              </a:rPr>
              <a:t>)</a:t>
            </a:r>
          </a:p>
          <a:p>
            <a:pPr lvl="0"/>
            <a:endParaRPr lang="nl-NL" sz="1200" b="1" i="1" u="sng" kern="1200" dirty="0">
              <a:solidFill>
                <a:schemeClr val="tx1"/>
              </a:solidFill>
              <a:effectLst/>
              <a:latin typeface="+mn-lt"/>
              <a:ea typeface="+mn-ea"/>
              <a:cs typeface="+mn-cs"/>
            </a:endParaRPr>
          </a:p>
          <a:p>
            <a:pPr lvl="0"/>
            <a:r>
              <a:rPr lang="nl-NL" sz="1200" kern="1200" dirty="0">
                <a:solidFill>
                  <a:schemeClr val="tx1"/>
                </a:solidFill>
                <a:effectLst/>
                <a:latin typeface="+mn-lt"/>
                <a:ea typeface="+mn-ea"/>
                <a:cs typeface="+mn-cs"/>
              </a:rPr>
              <a:t>https://www.greendealduurzamezorg.nl/files/onderzoeksrapport-specifiek-ziekenhuisafval-binnen-de-umc-s-oktober-2025-.pdf</a:t>
            </a:r>
          </a:p>
          <a:p>
            <a:r>
              <a:rPr lang="nl-NL" sz="1200" b="1" i="1" u="none" strike="noStrike"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pPr lvl="0"/>
            <a:r>
              <a:rPr lang="nl-NL" sz="1200" kern="1200" dirty="0">
                <a:solidFill>
                  <a:schemeClr val="tx1"/>
                </a:solidFill>
                <a:effectLst/>
                <a:latin typeface="+mn-lt"/>
                <a:ea typeface="+mn-ea"/>
                <a:cs typeface="+mn-cs"/>
              </a:rPr>
              <a:t>Interessante bronnen:</a:t>
            </a:r>
          </a:p>
          <a:p>
            <a:pPr lvl="0"/>
            <a:r>
              <a:rPr lang="nl-NL" sz="1200" kern="1200" dirty="0">
                <a:solidFill>
                  <a:schemeClr val="tx1"/>
                </a:solidFill>
                <a:effectLst/>
                <a:latin typeface="+mn-lt"/>
                <a:ea typeface="+mn-ea"/>
                <a:cs typeface="+mn-cs"/>
              </a:rPr>
              <a:t>Draaiboek afval - </a:t>
            </a:r>
            <a:r>
              <a:rPr lang="nl-NL" sz="1200" i="1" u="none" strike="noStrike" kern="1200" dirty="0">
                <a:solidFill>
                  <a:schemeClr val="tx1"/>
                </a:solidFill>
                <a:effectLst/>
                <a:latin typeface="+mn-lt"/>
                <a:ea typeface="+mn-ea"/>
                <a:cs typeface="+mn-cs"/>
                <a:hlinkClick r:id="rId9"/>
              </a:rPr>
              <a:t>Draaiboek-Afval-voor-de-Zorg-MPZ-2.pdf</a:t>
            </a:r>
            <a:r>
              <a:rPr lang="nl-NL" sz="1200" b="1" u="sng"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pPr lvl="0"/>
            <a:r>
              <a:rPr lang="nl-NL" sz="1200" kern="1200" dirty="0">
                <a:solidFill>
                  <a:schemeClr val="tx1"/>
                </a:solidFill>
                <a:effectLst/>
                <a:latin typeface="+mn-lt"/>
                <a:ea typeface="+mn-ea"/>
                <a:cs typeface="+mn-cs"/>
              </a:rPr>
              <a:t>De groene IC over afval: </a:t>
            </a:r>
            <a:r>
              <a:rPr lang="nl-NL" sz="1200" u="sng" kern="1200" dirty="0">
                <a:solidFill>
                  <a:schemeClr val="tx1"/>
                </a:solidFill>
                <a:effectLst/>
                <a:latin typeface="+mn-lt"/>
                <a:ea typeface="+mn-ea"/>
                <a:cs typeface="+mn-cs"/>
                <a:hlinkClick r:id="rId10"/>
              </a:rPr>
              <a:t>Afval – De Groene IC</a:t>
            </a:r>
            <a:r>
              <a:rPr lang="nl-NL" sz="1200" kern="1200" dirty="0">
                <a:solidFill>
                  <a:schemeClr val="tx1"/>
                </a:solidFill>
                <a:effectLst/>
                <a:latin typeface="+mn-lt"/>
                <a:ea typeface="+mn-ea"/>
                <a:cs typeface="+mn-cs"/>
              </a:rPr>
              <a:t> (hoe zit het met afvalstromen en wat kan je zelf doen om afval te verminderen)</a:t>
            </a:r>
          </a:p>
          <a:p>
            <a:br>
              <a:rPr lang="nl-NL" sz="1200" b="1" u="sng" kern="1200" dirty="0">
                <a:solidFill>
                  <a:schemeClr val="tx1"/>
                </a:solidFill>
                <a:effectLst/>
                <a:latin typeface="+mn-lt"/>
                <a:ea typeface="+mn-ea"/>
                <a:cs typeface="+mn-cs"/>
              </a:rPr>
            </a:br>
            <a:endParaRPr lang="nl-NL" dirty="0">
              <a:effectLst/>
            </a:endParaRPr>
          </a:p>
          <a:p>
            <a:pPr lvl="0"/>
            <a:r>
              <a:rPr lang="nl-NL" sz="1200" b="1" u="none" strike="noStrike"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15B04D99-DD3C-4277-B850-D44FD019AA4A}" type="slidenum">
              <a:rPr lang="nl-NL" smtClean="0"/>
              <a:t>10</a:t>
            </a:fld>
            <a:endParaRPr lang="nl-NL"/>
          </a:p>
        </p:txBody>
      </p:sp>
    </p:spTree>
    <p:extLst>
      <p:ext uri="{BB962C8B-B14F-4D97-AF65-F5344CB8AC3E}">
        <p14:creationId xmlns:p14="http://schemas.microsoft.com/office/powerpoint/2010/main" val="38590429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B8C64-E1A7-648A-17B4-43A87B2C02DD}"/>
              </a:ext>
            </a:extLst>
          </p:cNvPr>
          <p:cNvSpPr>
            <a:spLocks noGrp="1"/>
          </p:cNvSpPr>
          <p:nvPr>
            <p:ph type="ctrTitle" hasCustomPrompt="1"/>
          </p:nvPr>
        </p:nvSpPr>
        <p:spPr>
          <a:xfrm>
            <a:off x="838200" y="3429000"/>
            <a:ext cx="9254924" cy="2390742"/>
          </a:xfrm>
        </p:spPr>
        <p:txBody>
          <a:bodyPr lIns="0" tIns="0" rIns="0" bIns="0" anchor="b">
            <a:noAutofit/>
          </a:bodyPr>
          <a:lstStyle>
            <a:lvl1pPr algn="l">
              <a:defRPr sz="4800"/>
            </a:lvl1pPr>
          </a:lstStyle>
          <a:p>
            <a:r>
              <a:rPr lang="nl-NL" dirty="0" err="1"/>
              <a:t>Title</a:t>
            </a:r>
            <a:r>
              <a:rPr lang="nl-NL" dirty="0"/>
              <a:t> of </a:t>
            </a:r>
            <a:r>
              <a:rPr lang="nl-NL" dirty="0" err="1"/>
              <a:t>presentation</a:t>
            </a:r>
            <a:r>
              <a:rPr lang="nl-NL" dirty="0"/>
              <a:t> in 3 (</a:t>
            </a:r>
            <a:r>
              <a:rPr lang="nl-NL" dirty="0" err="1"/>
              <a:t>three</a:t>
            </a:r>
            <a:r>
              <a:rPr lang="nl-NL" dirty="0"/>
              <a:t>) </a:t>
            </a:r>
            <a:r>
              <a:rPr lang="nl-NL" dirty="0" err="1"/>
              <a:t>lines</a:t>
            </a:r>
            <a:r>
              <a:rPr lang="nl-NL" dirty="0"/>
              <a:t>, maximum, </a:t>
            </a:r>
            <a:r>
              <a:rPr lang="nl-NL" dirty="0" err="1"/>
              <a:t>so</a:t>
            </a:r>
            <a:r>
              <a:rPr lang="nl-NL" dirty="0"/>
              <a:t> 1 or 2 is </a:t>
            </a:r>
            <a:r>
              <a:rPr lang="nl-NL" dirty="0" err="1"/>
              <a:t>also</a:t>
            </a:r>
            <a:r>
              <a:rPr lang="nl-NL" dirty="0"/>
              <a:t> </a:t>
            </a:r>
            <a:r>
              <a:rPr lang="nl-NL" dirty="0" err="1"/>
              <a:t>allowed</a:t>
            </a:r>
            <a:endParaRPr lang="nl-NL" dirty="0"/>
          </a:p>
        </p:txBody>
      </p:sp>
      <p:sp>
        <p:nvSpPr>
          <p:cNvPr id="4" name="Tijdelijke aanduiding voor datum 3">
            <a:extLst>
              <a:ext uri="{FF2B5EF4-FFF2-40B4-BE49-F238E27FC236}">
                <a16:creationId xmlns:a16="http://schemas.microsoft.com/office/drawing/2014/main" id="{5BD282BC-CD96-53C2-3538-9417A2A8A4CB}"/>
              </a:ext>
            </a:extLst>
          </p:cNvPr>
          <p:cNvSpPr>
            <a:spLocks noGrp="1"/>
          </p:cNvSpPr>
          <p:nvPr>
            <p:ph type="dt" sz="half" idx="10"/>
          </p:nvPr>
        </p:nvSpPr>
        <p:spPr>
          <a:xfrm>
            <a:off x="5723062" y="6288202"/>
            <a:ext cx="2520000" cy="360000"/>
          </a:xfrm>
        </p:spPr>
        <p:txBody>
          <a:bodyPr lIns="0" tIns="0" rIns="0" bIns="0" anchor="ctr" anchorCtr="1"/>
          <a:lstStyle/>
          <a:p>
            <a:fld id="{A185EA64-E3CB-824D-AE25-FDD97FB289D1}" type="datetimeFigureOut">
              <a:rPr lang="nl-NL" smtClean="0"/>
              <a:t>21-5-2026</a:t>
            </a:fld>
            <a:endParaRPr lang="nl-NL"/>
          </a:p>
        </p:txBody>
      </p:sp>
      <p:sp>
        <p:nvSpPr>
          <p:cNvPr id="5" name="Tijdelijke aanduiding voor voettekst 4">
            <a:extLst>
              <a:ext uri="{FF2B5EF4-FFF2-40B4-BE49-F238E27FC236}">
                <a16:creationId xmlns:a16="http://schemas.microsoft.com/office/drawing/2014/main" id="{65BC1782-224C-4858-3B18-F1B9B5B0293C}"/>
              </a:ext>
            </a:extLst>
          </p:cNvPr>
          <p:cNvSpPr>
            <a:spLocks noGrp="1"/>
          </p:cNvSpPr>
          <p:nvPr>
            <p:ph type="ftr" sz="quarter" idx="11"/>
          </p:nvPr>
        </p:nvSpPr>
        <p:spPr>
          <a:xfrm>
            <a:off x="838200" y="6288202"/>
            <a:ext cx="4114800" cy="365125"/>
          </a:xfrm>
        </p:spPr>
        <p:txBody>
          <a:bodyPr lIns="0" tIns="0" rIns="0" bIns="0"/>
          <a:lstStyle>
            <a:lvl1pPr algn="l">
              <a:defRPr/>
            </a:lvl1pPr>
          </a:lstStyle>
          <a:p>
            <a:r>
              <a:rPr lang="nl-NL" dirty="0" err="1"/>
              <a:t>Footer</a:t>
            </a:r>
            <a:endParaRPr lang="nl-NL" dirty="0"/>
          </a:p>
        </p:txBody>
      </p:sp>
      <p:sp>
        <p:nvSpPr>
          <p:cNvPr id="6" name="Tijdelijke aanduiding voor dianummer 5">
            <a:extLst>
              <a:ext uri="{FF2B5EF4-FFF2-40B4-BE49-F238E27FC236}">
                <a16:creationId xmlns:a16="http://schemas.microsoft.com/office/drawing/2014/main" id="{39BE8096-BAAF-07D0-7F49-783C43B37DF7}"/>
              </a:ext>
            </a:extLst>
          </p:cNvPr>
          <p:cNvSpPr>
            <a:spLocks noGrp="1"/>
          </p:cNvSpPr>
          <p:nvPr>
            <p:ph type="sldNum" sz="quarter" idx="12"/>
          </p:nvPr>
        </p:nvSpPr>
        <p:spPr>
          <a:xfrm>
            <a:off x="9013124" y="6322276"/>
            <a:ext cx="1080000" cy="360000"/>
          </a:xfrm>
        </p:spPr>
        <p:txBody>
          <a:bodyPr lIns="0" tIns="0" rIns="0" bIns="0"/>
          <a:lstStyle/>
          <a:p>
            <a:fld id="{71D53695-A008-2346-9633-98EF75D1DB41}" type="slidenum">
              <a:rPr lang="nl-NL" smtClean="0"/>
              <a:t>‹nr.›</a:t>
            </a:fld>
            <a:endParaRPr lang="nl-NL"/>
          </a:p>
        </p:txBody>
      </p:sp>
      <p:pic>
        <p:nvPicPr>
          <p:cNvPr id="11" name="Afbeelding 10">
            <a:extLst>
              <a:ext uri="{FF2B5EF4-FFF2-40B4-BE49-F238E27FC236}">
                <a16:creationId xmlns:a16="http://schemas.microsoft.com/office/drawing/2014/main" id="{68243794-4E7F-458F-BB86-06481F2A48D7}"/>
              </a:ext>
            </a:extLst>
          </p:cNvPr>
          <p:cNvPicPr>
            <a:picLocks noChangeAspect="1"/>
          </p:cNvPicPr>
          <p:nvPr userDrawn="1"/>
        </p:nvPicPr>
        <p:blipFill>
          <a:blip r:embed="rId3"/>
          <a:srcRect/>
          <a:stretch/>
        </p:blipFill>
        <p:spPr>
          <a:xfrm>
            <a:off x="838200" y="626353"/>
            <a:ext cx="2555888" cy="1384555"/>
          </a:xfrm>
          <a:prstGeom prst="rect">
            <a:avLst/>
          </a:prstGeom>
        </p:spPr>
      </p:pic>
    </p:spTree>
    <p:extLst>
      <p:ext uri="{BB962C8B-B14F-4D97-AF65-F5344CB8AC3E}">
        <p14:creationId xmlns:p14="http://schemas.microsoft.com/office/powerpoint/2010/main" val="1554317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B8C64-E1A7-648A-17B4-43A87B2C02DD}"/>
              </a:ext>
            </a:extLst>
          </p:cNvPr>
          <p:cNvSpPr>
            <a:spLocks noGrp="1"/>
          </p:cNvSpPr>
          <p:nvPr>
            <p:ph type="ctrTitle" hasCustomPrompt="1"/>
          </p:nvPr>
        </p:nvSpPr>
        <p:spPr>
          <a:xfrm>
            <a:off x="838200" y="4229100"/>
            <a:ext cx="9254924" cy="1590642"/>
          </a:xfrm>
        </p:spPr>
        <p:txBody>
          <a:bodyPr lIns="0" tIns="0" rIns="0" bIns="0" anchor="b">
            <a:noAutofit/>
          </a:bodyPr>
          <a:lstStyle>
            <a:lvl1pPr algn="l">
              <a:defRPr sz="4800">
                <a:solidFill>
                  <a:schemeClr val="bg1"/>
                </a:solidFill>
              </a:defRPr>
            </a:lvl1pPr>
          </a:lstStyle>
          <a:p>
            <a:r>
              <a:rPr lang="nl-NL" dirty="0" err="1"/>
              <a:t>Chapter</a:t>
            </a:r>
            <a:r>
              <a:rPr lang="nl-NL" dirty="0"/>
              <a:t> </a:t>
            </a:r>
            <a:r>
              <a:rPr lang="nl-NL" dirty="0" err="1"/>
              <a:t>title</a:t>
            </a:r>
            <a:r>
              <a:rPr lang="nl-NL" dirty="0"/>
              <a:t> </a:t>
            </a:r>
            <a:br>
              <a:rPr lang="nl-NL" dirty="0"/>
            </a:br>
            <a:r>
              <a:rPr lang="nl-NL" dirty="0"/>
              <a:t>in </a:t>
            </a:r>
            <a:r>
              <a:rPr lang="nl-NL" dirty="0" err="1"/>
              <a:t>two</a:t>
            </a:r>
            <a:r>
              <a:rPr lang="nl-NL" dirty="0"/>
              <a:t> short </a:t>
            </a:r>
            <a:r>
              <a:rPr lang="nl-NL" dirty="0" err="1"/>
              <a:t>lines</a:t>
            </a:r>
            <a:endParaRPr lang="nl-NL" dirty="0"/>
          </a:p>
        </p:txBody>
      </p:sp>
      <p:sp>
        <p:nvSpPr>
          <p:cNvPr id="4" name="Tijdelijke aanduiding voor datum 3">
            <a:extLst>
              <a:ext uri="{FF2B5EF4-FFF2-40B4-BE49-F238E27FC236}">
                <a16:creationId xmlns:a16="http://schemas.microsoft.com/office/drawing/2014/main" id="{5BD282BC-CD96-53C2-3538-9417A2A8A4CB}"/>
              </a:ext>
            </a:extLst>
          </p:cNvPr>
          <p:cNvSpPr>
            <a:spLocks noGrp="1"/>
          </p:cNvSpPr>
          <p:nvPr>
            <p:ph type="dt" sz="half" idx="10"/>
          </p:nvPr>
        </p:nvSpPr>
        <p:spPr>
          <a:xfrm>
            <a:off x="5723062" y="6288202"/>
            <a:ext cx="2520000" cy="360000"/>
          </a:xfrm>
        </p:spPr>
        <p:txBody>
          <a:bodyPr lIns="0" tIns="0" rIns="0" bIns="0" anchor="ctr" anchorCtr="1"/>
          <a:lstStyle>
            <a:lvl1pPr>
              <a:defRPr>
                <a:solidFill>
                  <a:schemeClr val="bg1"/>
                </a:solidFill>
              </a:defRPr>
            </a:lvl1pPr>
          </a:lstStyle>
          <a:p>
            <a:fld id="{A185EA64-E3CB-824D-AE25-FDD97FB289D1}" type="datetimeFigureOut">
              <a:rPr lang="nl-NL" smtClean="0"/>
              <a:pPr/>
              <a:t>21-5-2026</a:t>
            </a:fld>
            <a:endParaRPr lang="nl-NL"/>
          </a:p>
        </p:txBody>
      </p:sp>
      <p:sp>
        <p:nvSpPr>
          <p:cNvPr id="5" name="Tijdelijke aanduiding voor voettekst 4">
            <a:extLst>
              <a:ext uri="{FF2B5EF4-FFF2-40B4-BE49-F238E27FC236}">
                <a16:creationId xmlns:a16="http://schemas.microsoft.com/office/drawing/2014/main" id="{65BC1782-224C-4858-3B18-F1B9B5B0293C}"/>
              </a:ext>
            </a:extLst>
          </p:cNvPr>
          <p:cNvSpPr>
            <a:spLocks noGrp="1"/>
          </p:cNvSpPr>
          <p:nvPr>
            <p:ph type="ftr" sz="quarter" idx="11"/>
          </p:nvPr>
        </p:nvSpPr>
        <p:spPr>
          <a:xfrm>
            <a:off x="838200" y="6288202"/>
            <a:ext cx="4114800" cy="365125"/>
          </a:xfrm>
        </p:spPr>
        <p:txBody>
          <a:bodyPr lIns="0" tIns="0" rIns="0" bIns="0"/>
          <a:lstStyle>
            <a:lvl1pPr algn="l">
              <a:defRPr>
                <a:solidFill>
                  <a:schemeClr val="bg1"/>
                </a:solidFill>
              </a:defRPr>
            </a:lvl1pPr>
          </a:lstStyle>
          <a:p>
            <a:r>
              <a:rPr lang="nl-NL" dirty="0" err="1"/>
              <a:t>Footer</a:t>
            </a:r>
            <a:endParaRPr lang="nl-NL" dirty="0"/>
          </a:p>
        </p:txBody>
      </p:sp>
      <p:sp>
        <p:nvSpPr>
          <p:cNvPr id="6" name="Tijdelijke aanduiding voor dianummer 5">
            <a:extLst>
              <a:ext uri="{FF2B5EF4-FFF2-40B4-BE49-F238E27FC236}">
                <a16:creationId xmlns:a16="http://schemas.microsoft.com/office/drawing/2014/main" id="{39BE8096-BAAF-07D0-7F49-783C43B37DF7}"/>
              </a:ext>
            </a:extLst>
          </p:cNvPr>
          <p:cNvSpPr>
            <a:spLocks noGrp="1"/>
          </p:cNvSpPr>
          <p:nvPr>
            <p:ph type="sldNum" sz="quarter" idx="12"/>
          </p:nvPr>
        </p:nvSpPr>
        <p:spPr>
          <a:xfrm>
            <a:off x="9013124" y="6322276"/>
            <a:ext cx="1080000" cy="360000"/>
          </a:xfrm>
        </p:spPr>
        <p:txBody>
          <a:bodyPr lIns="0" tIns="0" rIns="0" bIns="0"/>
          <a:lstStyle>
            <a:lvl1pPr>
              <a:defRPr>
                <a:solidFill>
                  <a:schemeClr val="bg1"/>
                </a:solidFill>
              </a:defRPr>
            </a:lvl1pPr>
          </a:lstStyle>
          <a:p>
            <a:fld id="{71D53695-A008-2346-9633-98EF75D1DB41}" type="slidenum">
              <a:rPr lang="nl-NL" smtClean="0"/>
              <a:pPr/>
              <a:t>‹nr.›</a:t>
            </a:fld>
            <a:endParaRPr lang="nl-NL"/>
          </a:p>
        </p:txBody>
      </p:sp>
      <p:pic>
        <p:nvPicPr>
          <p:cNvPr id="7" name="Afbeelding 6">
            <a:extLst>
              <a:ext uri="{FF2B5EF4-FFF2-40B4-BE49-F238E27FC236}">
                <a16:creationId xmlns:a16="http://schemas.microsoft.com/office/drawing/2014/main" id="{B3E2E567-BF3C-7D50-C0A0-10ED8719F19A}"/>
              </a:ext>
            </a:extLst>
          </p:cNvPr>
          <p:cNvPicPr>
            <a:picLocks noChangeAspect="1"/>
          </p:cNvPicPr>
          <p:nvPr userDrawn="1"/>
        </p:nvPicPr>
        <p:blipFill>
          <a:blip r:embed="rId3"/>
          <a:srcRect/>
          <a:stretch/>
        </p:blipFill>
        <p:spPr>
          <a:xfrm>
            <a:off x="838200" y="543930"/>
            <a:ext cx="4246957" cy="2300627"/>
          </a:xfrm>
          <a:prstGeom prst="rect">
            <a:avLst/>
          </a:prstGeom>
        </p:spPr>
      </p:pic>
      <p:sp>
        <p:nvSpPr>
          <p:cNvPr id="9" name="Tijdelijke aanduiding voor tekst 8">
            <a:extLst>
              <a:ext uri="{FF2B5EF4-FFF2-40B4-BE49-F238E27FC236}">
                <a16:creationId xmlns:a16="http://schemas.microsoft.com/office/drawing/2014/main" id="{49E5C72E-E4E8-F24E-0B4C-C9E73849ABE4}"/>
              </a:ext>
            </a:extLst>
          </p:cNvPr>
          <p:cNvSpPr>
            <a:spLocks noGrp="1"/>
          </p:cNvSpPr>
          <p:nvPr>
            <p:ph type="body" sz="quarter" idx="13" hasCustomPrompt="1"/>
          </p:nvPr>
        </p:nvSpPr>
        <p:spPr>
          <a:xfrm>
            <a:off x="838200" y="2993981"/>
            <a:ext cx="2171700" cy="1590642"/>
          </a:xfrm>
        </p:spPr>
        <p:txBody>
          <a:bodyPr lIns="0" tIns="0" rIns="0" bIns="0" anchor="b" anchorCtr="0">
            <a:noAutofit/>
          </a:bodyPr>
          <a:lstStyle>
            <a:lvl1pPr marL="0" indent="0">
              <a:buNone/>
              <a:defRPr sz="10000">
                <a:solidFill>
                  <a:schemeClr val="bg1"/>
                </a:solidFill>
              </a:defRPr>
            </a:lvl1pPr>
          </a:lstStyle>
          <a:p>
            <a:pPr lvl="0"/>
            <a:r>
              <a:rPr lang="nl-NL" dirty="0"/>
              <a:t>2</a:t>
            </a:r>
          </a:p>
        </p:txBody>
      </p:sp>
    </p:spTree>
    <p:extLst>
      <p:ext uri="{BB962C8B-B14F-4D97-AF65-F5344CB8AC3E}">
        <p14:creationId xmlns:p14="http://schemas.microsoft.com/office/powerpoint/2010/main" val="3802602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B8C64-E1A7-648A-17B4-43A87B2C02DD}"/>
              </a:ext>
            </a:extLst>
          </p:cNvPr>
          <p:cNvSpPr>
            <a:spLocks noGrp="1"/>
          </p:cNvSpPr>
          <p:nvPr>
            <p:ph type="ctrTitle" hasCustomPrompt="1"/>
          </p:nvPr>
        </p:nvSpPr>
        <p:spPr>
          <a:xfrm>
            <a:off x="838200" y="4229100"/>
            <a:ext cx="9254924" cy="1590642"/>
          </a:xfrm>
        </p:spPr>
        <p:txBody>
          <a:bodyPr lIns="0" tIns="0" rIns="0" bIns="0" anchor="b">
            <a:noAutofit/>
          </a:bodyPr>
          <a:lstStyle>
            <a:lvl1pPr algn="l">
              <a:defRPr sz="4800">
                <a:solidFill>
                  <a:schemeClr val="bg1"/>
                </a:solidFill>
              </a:defRPr>
            </a:lvl1pPr>
          </a:lstStyle>
          <a:p>
            <a:r>
              <a:rPr lang="nl-NL" dirty="0" err="1"/>
              <a:t>Chapter</a:t>
            </a:r>
            <a:r>
              <a:rPr lang="nl-NL" dirty="0"/>
              <a:t> </a:t>
            </a:r>
            <a:r>
              <a:rPr lang="nl-NL" dirty="0" err="1"/>
              <a:t>title</a:t>
            </a:r>
            <a:r>
              <a:rPr lang="nl-NL" dirty="0"/>
              <a:t> </a:t>
            </a:r>
            <a:br>
              <a:rPr lang="nl-NL" dirty="0"/>
            </a:br>
            <a:r>
              <a:rPr lang="nl-NL" dirty="0"/>
              <a:t>in </a:t>
            </a:r>
            <a:r>
              <a:rPr lang="nl-NL" dirty="0" err="1"/>
              <a:t>two</a:t>
            </a:r>
            <a:r>
              <a:rPr lang="nl-NL" dirty="0"/>
              <a:t> short </a:t>
            </a:r>
            <a:r>
              <a:rPr lang="nl-NL" dirty="0" err="1"/>
              <a:t>lines</a:t>
            </a:r>
            <a:endParaRPr lang="nl-NL" dirty="0"/>
          </a:p>
        </p:txBody>
      </p:sp>
      <p:sp>
        <p:nvSpPr>
          <p:cNvPr id="4" name="Tijdelijke aanduiding voor datum 3">
            <a:extLst>
              <a:ext uri="{FF2B5EF4-FFF2-40B4-BE49-F238E27FC236}">
                <a16:creationId xmlns:a16="http://schemas.microsoft.com/office/drawing/2014/main" id="{5BD282BC-CD96-53C2-3538-9417A2A8A4CB}"/>
              </a:ext>
            </a:extLst>
          </p:cNvPr>
          <p:cNvSpPr>
            <a:spLocks noGrp="1"/>
          </p:cNvSpPr>
          <p:nvPr>
            <p:ph type="dt" sz="half" idx="10"/>
          </p:nvPr>
        </p:nvSpPr>
        <p:spPr>
          <a:xfrm>
            <a:off x="5723062" y="6288202"/>
            <a:ext cx="2520000" cy="360000"/>
          </a:xfrm>
        </p:spPr>
        <p:txBody>
          <a:bodyPr lIns="0" tIns="0" rIns="0" bIns="0" anchor="ctr" anchorCtr="1"/>
          <a:lstStyle>
            <a:lvl1pPr>
              <a:defRPr>
                <a:solidFill>
                  <a:schemeClr val="bg1"/>
                </a:solidFill>
              </a:defRPr>
            </a:lvl1pPr>
          </a:lstStyle>
          <a:p>
            <a:fld id="{A185EA64-E3CB-824D-AE25-FDD97FB289D1}" type="datetimeFigureOut">
              <a:rPr lang="nl-NL" smtClean="0"/>
              <a:pPr/>
              <a:t>21-5-2026</a:t>
            </a:fld>
            <a:endParaRPr lang="nl-NL"/>
          </a:p>
        </p:txBody>
      </p:sp>
      <p:sp>
        <p:nvSpPr>
          <p:cNvPr id="5" name="Tijdelijke aanduiding voor voettekst 4">
            <a:extLst>
              <a:ext uri="{FF2B5EF4-FFF2-40B4-BE49-F238E27FC236}">
                <a16:creationId xmlns:a16="http://schemas.microsoft.com/office/drawing/2014/main" id="{65BC1782-224C-4858-3B18-F1B9B5B0293C}"/>
              </a:ext>
            </a:extLst>
          </p:cNvPr>
          <p:cNvSpPr>
            <a:spLocks noGrp="1"/>
          </p:cNvSpPr>
          <p:nvPr>
            <p:ph type="ftr" sz="quarter" idx="11"/>
          </p:nvPr>
        </p:nvSpPr>
        <p:spPr>
          <a:xfrm>
            <a:off x="838200" y="6288202"/>
            <a:ext cx="4114800" cy="365125"/>
          </a:xfrm>
        </p:spPr>
        <p:txBody>
          <a:bodyPr lIns="0" tIns="0" rIns="0" bIns="0"/>
          <a:lstStyle>
            <a:lvl1pPr algn="l">
              <a:defRPr>
                <a:solidFill>
                  <a:schemeClr val="bg1"/>
                </a:solidFill>
              </a:defRPr>
            </a:lvl1pPr>
          </a:lstStyle>
          <a:p>
            <a:r>
              <a:rPr lang="nl-NL" dirty="0" err="1"/>
              <a:t>Footer</a:t>
            </a:r>
            <a:endParaRPr lang="nl-NL" dirty="0"/>
          </a:p>
        </p:txBody>
      </p:sp>
      <p:sp>
        <p:nvSpPr>
          <p:cNvPr id="6" name="Tijdelijke aanduiding voor dianummer 5">
            <a:extLst>
              <a:ext uri="{FF2B5EF4-FFF2-40B4-BE49-F238E27FC236}">
                <a16:creationId xmlns:a16="http://schemas.microsoft.com/office/drawing/2014/main" id="{39BE8096-BAAF-07D0-7F49-783C43B37DF7}"/>
              </a:ext>
            </a:extLst>
          </p:cNvPr>
          <p:cNvSpPr>
            <a:spLocks noGrp="1"/>
          </p:cNvSpPr>
          <p:nvPr>
            <p:ph type="sldNum" sz="quarter" idx="12"/>
          </p:nvPr>
        </p:nvSpPr>
        <p:spPr>
          <a:xfrm>
            <a:off x="9013124" y="6322276"/>
            <a:ext cx="1080000" cy="360000"/>
          </a:xfrm>
        </p:spPr>
        <p:txBody>
          <a:bodyPr lIns="0" tIns="0" rIns="0" bIns="0"/>
          <a:lstStyle>
            <a:lvl1pPr>
              <a:defRPr>
                <a:solidFill>
                  <a:schemeClr val="bg1"/>
                </a:solidFill>
              </a:defRPr>
            </a:lvl1pPr>
          </a:lstStyle>
          <a:p>
            <a:fld id="{71D53695-A008-2346-9633-98EF75D1DB41}" type="slidenum">
              <a:rPr lang="nl-NL" smtClean="0"/>
              <a:pPr/>
              <a:t>‹nr.›</a:t>
            </a:fld>
            <a:endParaRPr lang="nl-NL"/>
          </a:p>
        </p:txBody>
      </p:sp>
      <p:sp>
        <p:nvSpPr>
          <p:cNvPr id="9" name="Tijdelijke aanduiding voor tekst 8">
            <a:extLst>
              <a:ext uri="{FF2B5EF4-FFF2-40B4-BE49-F238E27FC236}">
                <a16:creationId xmlns:a16="http://schemas.microsoft.com/office/drawing/2014/main" id="{49E5C72E-E4E8-F24E-0B4C-C9E73849ABE4}"/>
              </a:ext>
            </a:extLst>
          </p:cNvPr>
          <p:cNvSpPr>
            <a:spLocks noGrp="1"/>
          </p:cNvSpPr>
          <p:nvPr>
            <p:ph type="body" sz="quarter" idx="13" hasCustomPrompt="1"/>
          </p:nvPr>
        </p:nvSpPr>
        <p:spPr>
          <a:xfrm>
            <a:off x="838200" y="2993981"/>
            <a:ext cx="2171700" cy="1590642"/>
          </a:xfrm>
        </p:spPr>
        <p:txBody>
          <a:bodyPr lIns="0" tIns="0" rIns="0" bIns="0" anchor="b" anchorCtr="0">
            <a:noAutofit/>
          </a:bodyPr>
          <a:lstStyle>
            <a:lvl1pPr marL="0" indent="0">
              <a:buNone/>
              <a:defRPr sz="10000">
                <a:solidFill>
                  <a:schemeClr val="bg1"/>
                </a:solidFill>
              </a:defRPr>
            </a:lvl1pPr>
          </a:lstStyle>
          <a:p>
            <a:pPr lvl="0"/>
            <a:r>
              <a:rPr lang="nl-NL" dirty="0"/>
              <a:t>3</a:t>
            </a:r>
          </a:p>
        </p:txBody>
      </p:sp>
      <p:pic>
        <p:nvPicPr>
          <p:cNvPr id="3" name="Afbeelding 2">
            <a:extLst>
              <a:ext uri="{FF2B5EF4-FFF2-40B4-BE49-F238E27FC236}">
                <a16:creationId xmlns:a16="http://schemas.microsoft.com/office/drawing/2014/main" id="{7081B7CE-7C1D-4271-91E1-F7001A97209E}"/>
              </a:ext>
            </a:extLst>
          </p:cNvPr>
          <p:cNvPicPr>
            <a:picLocks noChangeAspect="1"/>
          </p:cNvPicPr>
          <p:nvPr userDrawn="1"/>
        </p:nvPicPr>
        <p:blipFill>
          <a:blip r:embed="rId3"/>
          <a:srcRect/>
          <a:stretch/>
        </p:blipFill>
        <p:spPr>
          <a:xfrm>
            <a:off x="838200" y="543930"/>
            <a:ext cx="4246957" cy="2300627"/>
          </a:xfrm>
          <a:prstGeom prst="rect">
            <a:avLst/>
          </a:prstGeom>
        </p:spPr>
      </p:pic>
    </p:spTree>
    <p:extLst>
      <p:ext uri="{BB962C8B-B14F-4D97-AF65-F5344CB8AC3E}">
        <p14:creationId xmlns:p14="http://schemas.microsoft.com/office/powerpoint/2010/main" val="1921080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B8C64-E1A7-648A-17B4-43A87B2C02DD}"/>
              </a:ext>
            </a:extLst>
          </p:cNvPr>
          <p:cNvSpPr>
            <a:spLocks noGrp="1"/>
          </p:cNvSpPr>
          <p:nvPr>
            <p:ph type="ctrTitle" hasCustomPrompt="1"/>
          </p:nvPr>
        </p:nvSpPr>
        <p:spPr>
          <a:xfrm>
            <a:off x="838200" y="4229100"/>
            <a:ext cx="9254924" cy="1590642"/>
          </a:xfrm>
        </p:spPr>
        <p:txBody>
          <a:bodyPr lIns="0" tIns="0" rIns="0" bIns="0" anchor="b">
            <a:noAutofit/>
          </a:bodyPr>
          <a:lstStyle>
            <a:lvl1pPr algn="l">
              <a:defRPr sz="4800">
                <a:solidFill>
                  <a:schemeClr val="bg1"/>
                </a:solidFill>
              </a:defRPr>
            </a:lvl1pPr>
          </a:lstStyle>
          <a:p>
            <a:r>
              <a:rPr lang="nl-NL" dirty="0" err="1"/>
              <a:t>Chapter</a:t>
            </a:r>
            <a:r>
              <a:rPr lang="nl-NL" dirty="0"/>
              <a:t> </a:t>
            </a:r>
            <a:r>
              <a:rPr lang="nl-NL" dirty="0" err="1"/>
              <a:t>title</a:t>
            </a:r>
            <a:r>
              <a:rPr lang="nl-NL" dirty="0"/>
              <a:t> </a:t>
            </a:r>
            <a:br>
              <a:rPr lang="nl-NL" dirty="0"/>
            </a:br>
            <a:r>
              <a:rPr lang="nl-NL" dirty="0"/>
              <a:t>in </a:t>
            </a:r>
            <a:r>
              <a:rPr lang="nl-NL" dirty="0" err="1"/>
              <a:t>two</a:t>
            </a:r>
            <a:r>
              <a:rPr lang="nl-NL" dirty="0"/>
              <a:t> short </a:t>
            </a:r>
            <a:r>
              <a:rPr lang="nl-NL" dirty="0" err="1"/>
              <a:t>lines</a:t>
            </a:r>
            <a:endParaRPr lang="nl-NL" dirty="0"/>
          </a:p>
        </p:txBody>
      </p:sp>
      <p:sp>
        <p:nvSpPr>
          <p:cNvPr id="4" name="Tijdelijke aanduiding voor datum 3">
            <a:extLst>
              <a:ext uri="{FF2B5EF4-FFF2-40B4-BE49-F238E27FC236}">
                <a16:creationId xmlns:a16="http://schemas.microsoft.com/office/drawing/2014/main" id="{5BD282BC-CD96-53C2-3538-9417A2A8A4CB}"/>
              </a:ext>
            </a:extLst>
          </p:cNvPr>
          <p:cNvSpPr>
            <a:spLocks noGrp="1"/>
          </p:cNvSpPr>
          <p:nvPr>
            <p:ph type="dt" sz="half" idx="10"/>
          </p:nvPr>
        </p:nvSpPr>
        <p:spPr>
          <a:xfrm>
            <a:off x="5723062" y="6288202"/>
            <a:ext cx="2520000" cy="360000"/>
          </a:xfrm>
        </p:spPr>
        <p:txBody>
          <a:bodyPr lIns="0" tIns="0" rIns="0" bIns="0" anchor="ctr" anchorCtr="1"/>
          <a:lstStyle>
            <a:lvl1pPr>
              <a:defRPr>
                <a:solidFill>
                  <a:schemeClr val="bg1"/>
                </a:solidFill>
              </a:defRPr>
            </a:lvl1pPr>
          </a:lstStyle>
          <a:p>
            <a:fld id="{A185EA64-E3CB-824D-AE25-FDD97FB289D1}" type="datetimeFigureOut">
              <a:rPr lang="nl-NL" smtClean="0"/>
              <a:pPr/>
              <a:t>21-5-2026</a:t>
            </a:fld>
            <a:endParaRPr lang="nl-NL"/>
          </a:p>
        </p:txBody>
      </p:sp>
      <p:sp>
        <p:nvSpPr>
          <p:cNvPr id="5" name="Tijdelijke aanduiding voor voettekst 4">
            <a:extLst>
              <a:ext uri="{FF2B5EF4-FFF2-40B4-BE49-F238E27FC236}">
                <a16:creationId xmlns:a16="http://schemas.microsoft.com/office/drawing/2014/main" id="{65BC1782-224C-4858-3B18-F1B9B5B0293C}"/>
              </a:ext>
            </a:extLst>
          </p:cNvPr>
          <p:cNvSpPr>
            <a:spLocks noGrp="1"/>
          </p:cNvSpPr>
          <p:nvPr>
            <p:ph type="ftr" sz="quarter" idx="11"/>
          </p:nvPr>
        </p:nvSpPr>
        <p:spPr>
          <a:xfrm>
            <a:off x="838200" y="6288202"/>
            <a:ext cx="4114800" cy="365125"/>
          </a:xfrm>
        </p:spPr>
        <p:txBody>
          <a:bodyPr lIns="0" tIns="0" rIns="0" bIns="0"/>
          <a:lstStyle>
            <a:lvl1pPr algn="l">
              <a:defRPr>
                <a:solidFill>
                  <a:schemeClr val="bg1"/>
                </a:solidFill>
              </a:defRPr>
            </a:lvl1pPr>
          </a:lstStyle>
          <a:p>
            <a:r>
              <a:rPr lang="nl-NL" dirty="0" err="1"/>
              <a:t>Footer</a:t>
            </a:r>
            <a:endParaRPr lang="nl-NL" dirty="0"/>
          </a:p>
        </p:txBody>
      </p:sp>
      <p:sp>
        <p:nvSpPr>
          <p:cNvPr id="6" name="Tijdelijke aanduiding voor dianummer 5">
            <a:extLst>
              <a:ext uri="{FF2B5EF4-FFF2-40B4-BE49-F238E27FC236}">
                <a16:creationId xmlns:a16="http://schemas.microsoft.com/office/drawing/2014/main" id="{39BE8096-BAAF-07D0-7F49-783C43B37DF7}"/>
              </a:ext>
            </a:extLst>
          </p:cNvPr>
          <p:cNvSpPr>
            <a:spLocks noGrp="1"/>
          </p:cNvSpPr>
          <p:nvPr>
            <p:ph type="sldNum" sz="quarter" idx="12"/>
          </p:nvPr>
        </p:nvSpPr>
        <p:spPr>
          <a:xfrm>
            <a:off x="9013124" y="6322276"/>
            <a:ext cx="1080000" cy="360000"/>
          </a:xfrm>
        </p:spPr>
        <p:txBody>
          <a:bodyPr lIns="0" tIns="0" rIns="0" bIns="0"/>
          <a:lstStyle>
            <a:lvl1pPr>
              <a:defRPr>
                <a:solidFill>
                  <a:schemeClr val="bg1"/>
                </a:solidFill>
              </a:defRPr>
            </a:lvl1pPr>
          </a:lstStyle>
          <a:p>
            <a:fld id="{71D53695-A008-2346-9633-98EF75D1DB41}" type="slidenum">
              <a:rPr lang="nl-NL" smtClean="0"/>
              <a:pPr/>
              <a:t>‹nr.›</a:t>
            </a:fld>
            <a:endParaRPr lang="nl-NL"/>
          </a:p>
        </p:txBody>
      </p:sp>
      <p:sp>
        <p:nvSpPr>
          <p:cNvPr id="9" name="Tijdelijke aanduiding voor tekst 8">
            <a:extLst>
              <a:ext uri="{FF2B5EF4-FFF2-40B4-BE49-F238E27FC236}">
                <a16:creationId xmlns:a16="http://schemas.microsoft.com/office/drawing/2014/main" id="{49E5C72E-E4E8-F24E-0B4C-C9E73849ABE4}"/>
              </a:ext>
            </a:extLst>
          </p:cNvPr>
          <p:cNvSpPr>
            <a:spLocks noGrp="1"/>
          </p:cNvSpPr>
          <p:nvPr>
            <p:ph type="body" sz="quarter" idx="13" hasCustomPrompt="1"/>
          </p:nvPr>
        </p:nvSpPr>
        <p:spPr>
          <a:xfrm>
            <a:off x="838200" y="2993981"/>
            <a:ext cx="2171700" cy="1590642"/>
          </a:xfrm>
        </p:spPr>
        <p:txBody>
          <a:bodyPr lIns="0" tIns="0" rIns="0" bIns="0" anchor="b" anchorCtr="0">
            <a:noAutofit/>
          </a:bodyPr>
          <a:lstStyle>
            <a:lvl1pPr marL="0" indent="0">
              <a:buNone/>
              <a:defRPr sz="10000">
                <a:solidFill>
                  <a:schemeClr val="bg1"/>
                </a:solidFill>
              </a:defRPr>
            </a:lvl1pPr>
          </a:lstStyle>
          <a:p>
            <a:pPr lvl="0"/>
            <a:r>
              <a:rPr lang="nl-NL" dirty="0"/>
              <a:t>3</a:t>
            </a:r>
          </a:p>
        </p:txBody>
      </p:sp>
      <p:pic>
        <p:nvPicPr>
          <p:cNvPr id="3" name="Afbeelding 2">
            <a:extLst>
              <a:ext uri="{FF2B5EF4-FFF2-40B4-BE49-F238E27FC236}">
                <a16:creationId xmlns:a16="http://schemas.microsoft.com/office/drawing/2014/main" id="{3F632328-2192-3004-B8EE-796E2B9B0E92}"/>
              </a:ext>
            </a:extLst>
          </p:cNvPr>
          <p:cNvPicPr>
            <a:picLocks noChangeAspect="1"/>
          </p:cNvPicPr>
          <p:nvPr userDrawn="1"/>
        </p:nvPicPr>
        <p:blipFill>
          <a:blip r:embed="rId3"/>
          <a:srcRect/>
          <a:stretch/>
        </p:blipFill>
        <p:spPr>
          <a:xfrm>
            <a:off x="838200" y="543930"/>
            <a:ext cx="4246957" cy="2300627"/>
          </a:xfrm>
          <a:prstGeom prst="rect">
            <a:avLst/>
          </a:prstGeom>
        </p:spPr>
      </p:pic>
    </p:spTree>
    <p:extLst>
      <p:ext uri="{BB962C8B-B14F-4D97-AF65-F5344CB8AC3E}">
        <p14:creationId xmlns:p14="http://schemas.microsoft.com/office/powerpoint/2010/main" val="1111956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5BD282BC-CD96-53C2-3538-9417A2A8A4CB}"/>
              </a:ext>
            </a:extLst>
          </p:cNvPr>
          <p:cNvSpPr>
            <a:spLocks noGrp="1"/>
          </p:cNvSpPr>
          <p:nvPr>
            <p:ph type="dt" sz="half" idx="10"/>
          </p:nvPr>
        </p:nvSpPr>
        <p:spPr>
          <a:xfrm>
            <a:off x="5723062" y="6288202"/>
            <a:ext cx="2520000" cy="360000"/>
          </a:xfrm>
        </p:spPr>
        <p:txBody>
          <a:bodyPr lIns="0" tIns="0" rIns="0" bIns="0" anchor="ctr" anchorCtr="1"/>
          <a:lstStyle/>
          <a:p>
            <a:fld id="{A185EA64-E3CB-824D-AE25-FDD97FB289D1}" type="datetimeFigureOut">
              <a:rPr lang="nl-NL" smtClean="0"/>
              <a:t>21-5-2026</a:t>
            </a:fld>
            <a:endParaRPr lang="nl-NL"/>
          </a:p>
        </p:txBody>
      </p:sp>
      <p:sp>
        <p:nvSpPr>
          <p:cNvPr id="5" name="Tijdelijke aanduiding voor voettekst 4">
            <a:extLst>
              <a:ext uri="{FF2B5EF4-FFF2-40B4-BE49-F238E27FC236}">
                <a16:creationId xmlns:a16="http://schemas.microsoft.com/office/drawing/2014/main" id="{65BC1782-224C-4858-3B18-F1B9B5B0293C}"/>
              </a:ext>
            </a:extLst>
          </p:cNvPr>
          <p:cNvSpPr>
            <a:spLocks noGrp="1"/>
          </p:cNvSpPr>
          <p:nvPr>
            <p:ph type="ftr" sz="quarter" idx="11"/>
          </p:nvPr>
        </p:nvSpPr>
        <p:spPr>
          <a:xfrm>
            <a:off x="838200" y="6288202"/>
            <a:ext cx="4114800" cy="365125"/>
          </a:xfrm>
        </p:spPr>
        <p:txBody>
          <a:bodyPr lIns="0" tIns="0" rIns="0" bIns="0"/>
          <a:lstStyle>
            <a:lvl1pPr algn="l">
              <a:defRPr/>
            </a:lvl1pPr>
          </a:lstStyle>
          <a:p>
            <a:r>
              <a:rPr lang="nl-NL" dirty="0" err="1"/>
              <a:t>Footer</a:t>
            </a:r>
            <a:endParaRPr lang="nl-NL" dirty="0"/>
          </a:p>
        </p:txBody>
      </p:sp>
      <p:sp>
        <p:nvSpPr>
          <p:cNvPr id="6" name="Tijdelijke aanduiding voor dianummer 5">
            <a:extLst>
              <a:ext uri="{FF2B5EF4-FFF2-40B4-BE49-F238E27FC236}">
                <a16:creationId xmlns:a16="http://schemas.microsoft.com/office/drawing/2014/main" id="{39BE8096-BAAF-07D0-7F49-783C43B37DF7}"/>
              </a:ext>
            </a:extLst>
          </p:cNvPr>
          <p:cNvSpPr>
            <a:spLocks noGrp="1"/>
          </p:cNvSpPr>
          <p:nvPr>
            <p:ph type="sldNum" sz="quarter" idx="12"/>
          </p:nvPr>
        </p:nvSpPr>
        <p:spPr>
          <a:xfrm>
            <a:off x="9013124" y="6322276"/>
            <a:ext cx="1080000" cy="360000"/>
          </a:xfrm>
        </p:spPr>
        <p:txBody>
          <a:bodyPr lIns="0" tIns="0" rIns="0" bIns="0"/>
          <a:lstStyle/>
          <a:p>
            <a:fld id="{71D53695-A008-2346-9633-98EF75D1DB41}" type="slidenum">
              <a:rPr lang="nl-NL" smtClean="0"/>
              <a:t>‹nr.›</a:t>
            </a:fld>
            <a:endParaRPr lang="nl-NL"/>
          </a:p>
        </p:txBody>
      </p:sp>
      <p:sp>
        <p:nvSpPr>
          <p:cNvPr id="7" name="Tijdelijke aanduiding voor titel 1">
            <a:extLst>
              <a:ext uri="{FF2B5EF4-FFF2-40B4-BE49-F238E27FC236}">
                <a16:creationId xmlns:a16="http://schemas.microsoft.com/office/drawing/2014/main" id="{38D9DBA8-D477-1D28-8CD0-B2FE2BD3CD37}"/>
              </a:ext>
            </a:extLst>
          </p:cNvPr>
          <p:cNvSpPr>
            <a:spLocks noGrp="1"/>
          </p:cNvSpPr>
          <p:nvPr>
            <p:ph type="title" hasCustomPrompt="1"/>
          </p:nvPr>
        </p:nvSpPr>
        <p:spPr>
          <a:xfrm>
            <a:off x="838200" y="322565"/>
            <a:ext cx="8782878" cy="979717"/>
          </a:xfrm>
          <a:prstGeom prst="rect">
            <a:avLst/>
          </a:prstGeom>
        </p:spPr>
        <p:txBody>
          <a:bodyPr vert="horz" lIns="91440" tIns="45720" rIns="91440" bIns="45720" rtlCol="0" anchor="b" anchorCtr="0">
            <a:noAutofit/>
          </a:bodyPr>
          <a:lstStyle>
            <a:lvl1pPr>
              <a:defRPr sz="3400"/>
            </a:lvl1pPr>
          </a:lstStyle>
          <a:p>
            <a:r>
              <a:rPr lang="nl-NL" dirty="0"/>
              <a:t>Click to edit </a:t>
            </a:r>
            <a:r>
              <a:rPr lang="nl-NL" dirty="0" err="1"/>
              <a:t>title</a:t>
            </a:r>
            <a:endParaRPr lang="nl-NL" dirty="0"/>
          </a:p>
        </p:txBody>
      </p:sp>
      <p:sp>
        <p:nvSpPr>
          <p:cNvPr id="8" name="Tijdelijke aanduiding voor tekst 2">
            <a:extLst>
              <a:ext uri="{FF2B5EF4-FFF2-40B4-BE49-F238E27FC236}">
                <a16:creationId xmlns:a16="http://schemas.microsoft.com/office/drawing/2014/main" id="{E95E5324-31B6-3F10-D1BA-D4A4A8F64868}"/>
              </a:ext>
            </a:extLst>
          </p:cNvPr>
          <p:cNvSpPr>
            <a:spLocks noGrp="1"/>
          </p:cNvSpPr>
          <p:nvPr>
            <p:ph idx="1" hasCustomPrompt="1"/>
          </p:nvPr>
        </p:nvSpPr>
        <p:spPr>
          <a:xfrm>
            <a:off x="838200" y="1383437"/>
            <a:ext cx="10515600" cy="4793526"/>
          </a:xfrm>
          <a:prstGeom prst="rect">
            <a:avLst/>
          </a:prstGeom>
        </p:spPr>
        <p:txBody>
          <a:bodyPr vert="horz" lIns="91440" tIns="45720" rIns="91440" bIns="45720" rtlCol="0">
            <a:noAutofit/>
          </a:bodyPr>
          <a:lstStyle>
            <a:lvl1pPr marL="285750" indent="-285750">
              <a:buFont typeface="Arial" panose="020B0604020202020204" pitchFamily="34" charset="0"/>
              <a:buChar char="•"/>
              <a:defRPr sz="2800" b="1" i="0">
                <a:latin typeface="Open Sans Semibold" panose="020B0606030504020204" pitchFamily="34" charset="0"/>
                <a:ea typeface="Open Sans Semibold" panose="020B0606030504020204" pitchFamily="34" charset="0"/>
                <a:cs typeface="Open Sans Semibold" panose="020B0606030504020204" pitchFamily="34" charset="0"/>
              </a:defRPr>
            </a:lvl1pPr>
            <a:lvl2pPr marL="742950" indent="-285750">
              <a:buFont typeface="Arial" panose="020B0604020202020204" pitchFamily="34" charset="0"/>
              <a:buChar char="•"/>
              <a:defRPr b="0" i="0">
                <a:latin typeface="Open Sans Light" panose="020B0606030504020204" pitchFamily="34" charset="0"/>
                <a:ea typeface="Open Sans Light" panose="020B0606030504020204" pitchFamily="34" charset="0"/>
                <a:cs typeface="Open Sans Light" panose="020B0606030504020204" pitchFamily="34" charset="0"/>
              </a:defRPr>
            </a:lvl2pPr>
            <a:lvl3pPr marL="1200150" indent="-285750">
              <a:buFont typeface="Arial" panose="020B0604020202020204" pitchFamily="34" charset="0"/>
              <a:buChar char="•"/>
              <a:defRPr b="0" i="0">
                <a:latin typeface="Open Sans Light" panose="020B0606030504020204" pitchFamily="34" charset="0"/>
                <a:ea typeface="Open Sans Light" panose="020B0606030504020204" pitchFamily="34" charset="0"/>
                <a:cs typeface="Open Sans Light" panose="020B0606030504020204" pitchFamily="34" charset="0"/>
              </a:defRPr>
            </a:lvl3pPr>
            <a:lvl4pPr marL="1657350" indent="-285750">
              <a:buFont typeface="Arial" panose="020B0604020202020204" pitchFamily="34" charset="0"/>
              <a:buChar char="•"/>
              <a:defRPr b="0" i="0">
                <a:latin typeface="Open Sans Light" panose="020B0606030504020204" pitchFamily="34" charset="0"/>
                <a:ea typeface="Open Sans Light" panose="020B0606030504020204" pitchFamily="34" charset="0"/>
                <a:cs typeface="Open Sans Light" panose="020B0606030504020204" pitchFamily="34" charset="0"/>
              </a:defRPr>
            </a:lvl4pPr>
            <a:lvl5pPr marL="2114550" indent="-285750">
              <a:buFont typeface="Arial" panose="020B0604020202020204" pitchFamily="34" charset="0"/>
              <a:buChar char="•"/>
              <a:defRPr b="0" i="0">
                <a:latin typeface="Open Sans Light" panose="020B0606030504020204" pitchFamily="34" charset="0"/>
                <a:ea typeface="Open Sans Light" panose="020B0606030504020204" pitchFamily="34" charset="0"/>
                <a:cs typeface="Open Sans Light" panose="020B0606030504020204" pitchFamily="34" charset="0"/>
              </a:defRPr>
            </a:lvl5pPr>
          </a:lstStyle>
          <a:p>
            <a:pPr lvl="0"/>
            <a:r>
              <a:rPr lang="nl-NL" dirty="0"/>
              <a:t>Click to edit text</a:t>
            </a:r>
          </a:p>
        </p:txBody>
      </p:sp>
      <p:pic>
        <p:nvPicPr>
          <p:cNvPr id="9" name="Afbeelding 8">
            <a:extLst>
              <a:ext uri="{FF2B5EF4-FFF2-40B4-BE49-F238E27FC236}">
                <a16:creationId xmlns:a16="http://schemas.microsoft.com/office/drawing/2014/main" id="{E62E56FB-3D34-1DD5-EB83-68745B46D3BC}"/>
              </a:ext>
            </a:extLst>
          </p:cNvPr>
          <p:cNvPicPr>
            <a:picLocks noChangeAspect="1"/>
          </p:cNvPicPr>
          <p:nvPr userDrawn="1"/>
        </p:nvPicPr>
        <p:blipFill>
          <a:blip r:embed="rId3"/>
          <a:srcRect/>
          <a:stretch/>
        </p:blipFill>
        <p:spPr>
          <a:xfrm>
            <a:off x="9876847" y="322565"/>
            <a:ext cx="1622372" cy="878858"/>
          </a:xfrm>
          <a:prstGeom prst="rect">
            <a:avLst/>
          </a:prstGeom>
        </p:spPr>
      </p:pic>
    </p:spTree>
    <p:extLst>
      <p:ext uri="{BB962C8B-B14F-4D97-AF65-F5344CB8AC3E}">
        <p14:creationId xmlns:p14="http://schemas.microsoft.com/office/powerpoint/2010/main" val="2564978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5BD282BC-CD96-53C2-3538-9417A2A8A4CB}"/>
              </a:ext>
            </a:extLst>
          </p:cNvPr>
          <p:cNvSpPr>
            <a:spLocks noGrp="1"/>
          </p:cNvSpPr>
          <p:nvPr>
            <p:ph type="dt" sz="half" idx="10"/>
          </p:nvPr>
        </p:nvSpPr>
        <p:spPr>
          <a:xfrm>
            <a:off x="5723062" y="6288202"/>
            <a:ext cx="2520000" cy="360000"/>
          </a:xfrm>
        </p:spPr>
        <p:txBody>
          <a:bodyPr lIns="0" tIns="0" rIns="0" bIns="0" anchor="ctr" anchorCtr="1"/>
          <a:lstStyle/>
          <a:p>
            <a:fld id="{A185EA64-E3CB-824D-AE25-FDD97FB289D1}" type="datetimeFigureOut">
              <a:rPr lang="nl-NL" smtClean="0"/>
              <a:t>21-5-2026</a:t>
            </a:fld>
            <a:endParaRPr lang="nl-NL"/>
          </a:p>
        </p:txBody>
      </p:sp>
      <p:sp>
        <p:nvSpPr>
          <p:cNvPr id="5" name="Tijdelijke aanduiding voor voettekst 4">
            <a:extLst>
              <a:ext uri="{FF2B5EF4-FFF2-40B4-BE49-F238E27FC236}">
                <a16:creationId xmlns:a16="http://schemas.microsoft.com/office/drawing/2014/main" id="{65BC1782-224C-4858-3B18-F1B9B5B0293C}"/>
              </a:ext>
            </a:extLst>
          </p:cNvPr>
          <p:cNvSpPr>
            <a:spLocks noGrp="1"/>
          </p:cNvSpPr>
          <p:nvPr>
            <p:ph type="ftr" sz="quarter" idx="11"/>
          </p:nvPr>
        </p:nvSpPr>
        <p:spPr>
          <a:xfrm>
            <a:off x="838200" y="6288202"/>
            <a:ext cx="4114800" cy="365125"/>
          </a:xfrm>
        </p:spPr>
        <p:txBody>
          <a:bodyPr lIns="0" tIns="0" rIns="0" bIns="0"/>
          <a:lstStyle>
            <a:lvl1pPr algn="l">
              <a:defRPr/>
            </a:lvl1pPr>
          </a:lstStyle>
          <a:p>
            <a:r>
              <a:rPr lang="nl-NL" dirty="0" err="1"/>
              <a:t>Footer</a:t>
            </a:r>
            <a:endParaRPr lang="nl-NL" dirty="0"/>
          </a:p>
        </p:txBody>
      </p:sp>
      <p:sp>
        <p:nvSpPr>
          <p:cNvPr id="6" name="Tijdelijke aanduiding voor dianummer 5">
            <a:extLst>
              <a:ext uri="{FF2B5EF4-FFF2-40B4-BE49-F238E27FC236}">
                <a16:creationId xmlns:a16="http://schemas.microsoft.com/office/drawing/2014/main" id="{39BE8096-BAAF-07D0-7F49-783C43B37DF7}"/>
              </a:ext>
            </a:extLst>
          </p:cNvPr>
          <p:cNvSpPr>
            <a:spLocks noGrp="1"/>
          </p:cNvSpPr>
          <p:nvPr>
            <p:ph type="sldNum" sz="quarter" idx="12"/>
          </p:nvPr>
        </p:nvSpPr>
        <p:spPr>
          <a:xfrm>
            <a:off x="9013124" y="6322276"/>
            <a:ext cx="1080000" cy="360000"/>
          </a:xfrm>
        </p:spPr>
        <p:txBody>
          <a:bodyPr lIns="0" tIns="0" rIns="0" bIns="0"/>
          <a:lstStyle/>
          <a:p>
            <a:fld id="{71D53695-A008-2346-9633-98EF75D1DB41}" type="slidenum">
              <a:rPr lang="nl-NL" smtClean="0"/>
              <a:t>‹nr.›</a:t>
            </a:fld>
            <a:endParaRPr lang="nl-NL"/>
          </a:p>
        </p:txBody>
      </p:sp>
      <p:sp>
        <p:nvSpPr>
          <p:cNvPr id="7" name="Tijdelijke aanduiding voor titel 1">
            <a:extLst>
              <a:ext uri="{FF2B5EF4-FFF2-40B4-BE49-F238E27FC236}">
                <a16:creationId xmlns:a16="http://schemas.microsoft.com/office/drawing/2014/main" id="{38D9DBA8-D477-1D28-8CD0-B2FE2BD3CD37}"/>
              </a:ext>
            </a:extLst>
          </p:cNvPr>
          <p:cNvSpPr>
            <a:spLocks noGrp="1"/>
          </p:cNvSpPr>
          <p:nvPr>
            <p:ph type="title" hasCustomPrompt="1"/>
          </p:nvPr>
        </p:nvSpPr>
        <p:spPr>
          <a:xfrm>
            <a:off x="838200" y="322565"/>
            <a:ext cx="8782878" cy="979717"/>
          </a:xfrm>
          <a:prstGeom prst="rect">
            <a:avLst/>
          </a:prstGeom>
        </p:spPr>
        <p:txBody>
          <a:bodyPr vert="horz" lIns="91440" tIns="45720" rIns="91440" bIns="45720" rtlCol="0" anchor="b" anchorCtr="0">
            <a:noAutofit/>
          </a:bodyPr>
          <a:lstStyle>
            <a:lvl1pPr>
              <a:defRPr sz="3400"/>
            </a:lvl1pPr>
          </a:lstStyle>
          <a:p>
            <a:r>
              <a:rPr lang="nl-NL" dirty="0"/>
              <a:t>Click to edit </a:t>
            </a:r>
            <a:r>
              <a:rPr lang="nl-NL" dirty="0" err="1"/>
              <a:t>title</a:t>
            </a:r>
            <a:endParaRPr lang="nl-NL" dirty="0"/>
          </a:p>
        </p:txBody>
      </p:sp>
      <p:sp>
        <p:nvSpPr>
          <p:cNvPr id="8" name="Tijdelijke aanduiding voor tekst 2">
            <a:extLst>
              <a:ext uri="{FF2B5EF4-FFF2-40B4-BE49-F238E27FC236}">
                <a16:creationId xmlns:a16="http://schemas.microsoft.com/office/drawing/2014/main" id="{E95E5324-31B6-3F10-D1BA-D4A4A8F64868}"/>
              </a:ext>
            </a:extLst>
          </p:cNvPr>
          <p:cNvSpPr>
            <a:spLocks noGrp="1"/>
          </p:cNvSpPr>
          <p:nvPr>
            <p:ph idx="1" hasCustomPrompt="1"/>
          </p:nvPr>
        </p:nvSpPr>
        <p:spPr>
          <a:xfrm>
            <a:off x="838200" y="1383437"/>
            <a:ext cx="10515600" cy="4793526"/>
          </a:xfrm>
          <a:prstGeom prst="rect">
            <a:avLst/>
          </a:prstGeom>
        </p:spPr>
        <p:txBody>
          <a:bodyPr vert="horz" lIns="91440" tIns="45720" rIns="91440" bIns="45720" rtlCol="0">
            <a:noAutofit/>
          </a:bodyPr>
          <a:lstStyle>
            <a:lvl1pPr marL="285750" indent="-285750">
              <a:buFont typeface="Arial" panose="020B0604020202020204" pitchFamily="34" charset="0"/>
              <a:buChar char="•"/>
              <a:defRPr sz="2800" b="1" i="0">
                <a:latin typeface="Open Sans Semibold" panose="020B0606030504020204" pitchFamily="34" charset="0"/>
                <a:ea typeface="Open Sans Semibold" panose="020B0606030504020204" pitchFamily="34" charset="0"/>
                <a:cs typeface="Open Sans Semibold" panose="020B0606030504020204" pitchFamily="34" charset="0"/>
              </a:defRPr>
            </a:lvl1pPr>
            <a:lvl2pPr marL="742950" indent="-285750">
              <a:buFont typeface="Arial" panose="020B0604020202020204" pitchFamily="34" charset="0"/>
              <a:buChar char="•"/>
              <a:defRPr b="0" i="0">
                <a:latin typeface="Open Sans Light" panose="020B0606030504020204" pitchFamily="34" charset="0"/>
                <a:ea typeface="Open Sans Light" panose="020B0606030504020204" pitchFamily="34" charset="0"/>
                <a:cs typeface="Open Sans Light" panose="020B0606030504020204" pitchFamily="34" charset="0"/>
              </a:defRPr>
            </a:lvl2pPr>
            <a:lvl3pPr marL="1200150" indent="-285750">
              <a:buFont typeface="Arial" panose="020B0604020202020204" pitchFamily="34" charset="0"/>
              <a:buChar char="•"/>
              <a:defRPr b="0" i="0">
                <a:latin typeface="Open Sans Light" panose="020B0606030504020204" pitchFamily="34" charset="0"/>
                <a:ea typeface="Open Sans Light" panose="020B0606030504020204" pitchFamily="34" charset="0"/>
                <a:cs typeface="Open Sans Light" panose="020B0606030504020204" pitchFamily="34" charset="0"/>
              </a:defRPr>
            </a:lvl3pPr>
            <a:lvl4pPr marL="1657350" indent="-285750">
              <a:buFont typeface="Arial" panose="020B0604020202020204" pitchFamily="34" charset="0"/>
              <a:buChar char="•"/>
              <a:defRPr b="0" i="0">
                <a:latin typeface="Open Sans Light" panose="020B0606030504020204" pitchFamily="34" charset="0"/>
                <a:ea typeface="Open Sans Light" panose="020B0606030504020204" pitchFamily="34" charset="0"/>
                <a:cs typeface="Open Sans Light" panose="020B0606030504020204" pitchFamily="34" charset="0"/>
              </a:defRPr>
            </a:lvl4pPr>
            <a:lvl5pPr marL="2114550" indent="-285750">
              <a:buFont typeface="Arial" panose="020B0604020202020204" pitchFamily="34" charset="0"/>
              <a:buChar char="•"/>
              <a:defRPr b="0" i="0">
                <a:latin typeface="Open Sans Light" panose="020B0606030504020204" pitchFamily="34" charset="0"/>
                <a:ea typeface="Open Sans Light" panose="020B0606030504020204" pitchFamily="34" charset="0"/>
                <a:cs typeface="Open Sans Light" panose="020B0606030504020204" pitchFamily="34" charset="0"/>
              </a:defRPr>
            </a:lvl5pPr>
          </a:lstStyle>
          <a:p>
            <a:pPr lvl="0"/>
            <a:r>
              <a:rPr lang="nl-NL" dirty="0"/>
              <a:t>Click to edit text</a:t>
            </a:r>
          </a:p>
        </p:txBody>
      </p:sp>
    </p:spTree>
    <p:extLst>
      <p:ext uri="{BB962C8B-B14F-4D97-AF65-F5344CB8AC3E}">
        <p14:creationId xmlns:p14="http://schemas.microsoft.com/office/powerpoint/2010/main" val="3540633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A26BB5F-804B-030A-726E-B8A28C7A2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a:t>Click to edit title</a:t>
            </a:r>
          </a:p>
        </p:txBody>
      </p:sp>
      <p:sp>
        <p:nvSpPr>
          <p:cNvPr id="3" name="Tijdelijke aanduiding voor tekst 2">
            <a:extLst>
              <a:ext uri="{FF2B5EF4-FFF2-40B4-BE49-F238E27FC236}">
                <a16:creationId xmlns:a16="http://schemas.microsoft.com/office/drawing/2014/main" id="{5B14C6F5-C456-853C-0097-50E4975BD1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a:t>Click to edit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Tijdelijke aanduiding voor datum 3">
            <a:extLst>
              <a:ext uri="{FF2B5EF4-FFF2-40B4-BE49-F238E27FC236}">
                <a16:creationId xmlns:a16="http://schemas.microsoft.com/office/drawing/2014/main" id="{E07AE21A-56E3-22E1-9F00-412E1DD7DE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5EA64-E3CB-824D-AE25-FDD97FB289D1}" type="datetimeFigureOut">
              <a:rPr lang="nl-NL" smtClean="0"/>
              <a:t>21-5-2026</a:t>
            </a:fld>
            <a:endParaRPr lang="nl-NL"/>
          </a:p>
        </p:txBody>
      </p:sp>
      <p:sp>
        <p:nvSpPr>
          <p:cNvPr id="5" name="Tijdelijke aanduiding voor voettekst 4">
            <a:extLst>
              <a:ext uri="{FF2B5EF4-FFF2-40B4-BE49-F238E27FC236}">
                <a16:creationId xmlns:a16="http://schemas.microsoft.com/office/drawing/2014/main" id="{73FB7AD1-527A-CC83-64C8-B1FF9C8982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dirty="0" err="1"/>
              <a:t>Footer</a:t>
            </a:r>
            <a:endParaRPr lang="nl-NL" dirty="0"/>
          </a:p>
        </p:txBody>
      </p:sp>
      <p:sp>
        <p:nvSpPr>
          <p:cNvPr id="6" name="Tijdelijke aanduiding voor dianummer 5">
            <a:extLst>
              <a:ext uri="{FF2B5EF4-FFF2-40B4-BE49-F238E27FC236}">
                <a16:creationId xmlns:a16="http://schemas.microsoft.com/office/drawing/2014/main" id="{D7E2E3C4-B317-4E70-346E-6B3902074A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D53695-A008-2346-9633-98EF75D1DB41}" type="slidenum">
              <a:rPr lang="nl-NL" smtClean="0"/>
              <a:t>‹nr.›</a:t>
            </a:fld>
            <a:endParaRPr lang="nl-NL"/>
          </a:p>
        </p:txBody>
      </p:sp>
    </p:spTree>
    <p:extLst>
      <p:ext uri="{BB962C8B-B14F-4D97-AF65-F5344CB8AC3E}">
        <p14:creationId xmlns:p14="http://schemas.microsoft.com/office/powerpoint/2010/main" val="237876604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b="1" i="0" kern="12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A26BB5F-804B-030A-726E-B8A28C7A2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Click </a:t>
            </a:r>
            <a:r>
              <a:rPr lang="nl-NL" dirty="0" err="1"/>
              <a:t>here</a:t>
            </a:r>
            <a:r>
              <a:rPr lang="nl-NL" dirty="0"/>
              <a:t> to edit </a:t>
            </a:r>
            <a:r>
              <a:rPr lang="nl-NL" dirty="0" err="1"/>
              <a:t>title</a:t>
            </a:r>
            <a:endParaRPr lang="nl-NL" dirty="0"/>
          </a:p>
        </p:txBody>
      </p:sp>
      <p:sp>
        <p:nvSpPr>
          <p:cNvPr id="3" name="Tijdelijke aanduiding voor tekst 2">
            <a:extLst>
              <a:ext uri="{FF2B5EF4-FFF2-40B4-BE49-F238E27FC236}">
                <a16:creationId xmlns:a16="http://schemas.microsoft.com/office/drawing/2014/main" id="{5B14C6F5-C456-853C-0097-50E4975BD1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Click to edit text</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4" name="Tijdelijke aanduiding voor datum 3">
            <a:extLst>
              <a:ext uri="{FF2B5EF4-FFF2-40B4-BE49-F238E27FC236}">
                <a16:creationId xmlns:a16="http://schemas.microsoft.com/office/drawing/2014/main" id="{E07AE21A-56E3-22E1-9F00-412E1DD7DE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5EA64-E3CB-824D-AE25-FDD97FB289D1}" type="datetimeFigureOut">
              <a:rPr lang="nl-NL" smtClean="0"/>
              <a:t>21-5-2026</a:t>
            </a:fld>
            <a:endParaRPr lang="nl-NL"/>
          </a:p>
        </p:txBody>
      </p:sp>
      <p:sp>
        <p:nvSpPr>
          <p:cNvPr id="5" name="Tijdelijke aanduiding voor voettekst 4">
            <a:extLst>
              <a:ext uri="{FF2B5EF4-FFF2-40B4-BE49-F238E27FC236}">
                <a16:creationId xmlns:a16="http://schemas.microsoft.com/office/drawing/2014/main" id="{73FB7AD1-527A-CC83-64C8-B1FF9C8982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dirty="0" err="1"/>
              <a:t>Footer</a:t>
            </a:r>
            <a:endParaRPr lang="nl-NL" dirty="0"/>
          </a:p>
        </p:txBody>
      </p:sp>
      <p:sp>
        <p:nvSpPr>
          <p:cNvPr id="6" name="Tijdelijke aanduiding voor dianummer 5">
            <a:extLst>
              <a:ext uri="{FF2B5EF4-FFF2-40B4-BE49-F238E27FC236}">
                <a16:creationId xmlns:a16="http://schemas.microsoft.com/office/drawing/2014/main" id="{D7E2E3C4-B317-4E70-346E-6B3902074A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D53695-A008-2346-9633-98EF75D1DB41}" type="slidenum">
              <a:rPr lang="nl-NL" smtClean="0"/>
              <a:t>‹nr.›</a:t>
            </a:fld>
            <a:endParaRPr lang="nl-NL"/>
          </a:p>
        </p:txBody>
      </p:sp>
    </p:spTree>
    <p:extLst>
      <p:ext uri="{BB962C8B-B14F-4D97-AF65-F5344CB8AC3E}">
        <p14:creationId xmlns:p14="http://schemas.microsoft.com/office/powerpoint/2010/main" val="214271340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Lst>
  <p:txStyles>
    <p:titleStyle>
      <a:lvl1pPr algn="l" defTabSz="914400" rtl="0" eaLnBrk="1" latinLnBrk="0" hangingPunct="1">
        <a:lnSpc>
          <a:spcPct val="90000"/>
        </a:lnSpc>
        <a:spcBef>
          <a:spcPct val="0"/>
        </a:spcBef>
        <a:buNone/>
        <a:defRPr sz="4400" b="1" i="0" kern="12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A26BB5F-804B-030A-726E-B8A28C7A2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Click to edit </a:t>
            </a:r>
            <a:r>
              <a:rPr lang="nl-NL" dirty="0" err="1"/>
              <a:t>title</a:t>
            </a:r>
            <a:endParaRPr lang="nl-NL" dirty="0"/>
          </a:p>
        </p:txBody>
      </p:sp>
      <p:sp>
        <p:nvSpPr>
          <p:cNvPr id="3" name="Tijdelijke aanduiding voor tekst 2">
            <a:extLst>
              <a:ext uri="{FF2B5EF4-FFF2-40B4-BE49-F238E27FC236}">
                <a16:creationId xmlns:a16="http://schemas.microsoft.com/office/drawing/2014/main" id="{5B14C6F5-C456-853C-0097-50E4975BD1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Click to edit text</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4" name="Tijdelijke aanduiding voor datum 3">
            <a:extLst>
              <a:ext uri="{FF2B5EF4-FFF2-40B4-BE49-F238E27FC236}">
                <a16:creationId xmlns:a16="http://schemas.microsoft.com/office/drawing/2014/main" id="{E07AE21A-56E3-22E1-9F00-412E1DD7DE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5EA64-E3CB-824D-AE25-FDD97FB289D1}" type="datetimeFigureOut">
              <a:rPr lang="nl-NL" smtClean="0"/>
              <a:t>21-5-2026</a:t>
            </a:fld>
            <a:endParaRPr lang="nl-NL"/>
          </a:p>
        </p:txBody>
      </p:sp>
      <p:sp>
        <p:nvSpPr>
          <p:cNvPr id="5" name="Tijdelijke aanduiding voor voettekst 4">
            <a:extLst>
              <a:ext uri="{FF2B5EF4-FFF2-40B4-BE49-F238E27FC236}">
                <a16:creationId xmlns:a16="http://schemas.microsoft.com/office/drawing/2014/main" id="{73FB7AD1-527A-CC83-64C8-B1FF9C8982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dirty="0" err="1"/>
              <a:t>Footer</a:t>
            </a:r>
            <a:endParaRPr lang="nl-NL" dirty="0"/>
          </a:p>
        </p:txBody>
      </p:sp>
      <p:sp>
        <p:nvSpPr>
          <p:cNvPr id="6" name="Tijdelijke aanduiding voor dianummer 5">
            <a:extLst>
              <a:ext uri="{FF2B5EF4-FFF2-40B4-BE49-F238E27FC236}">
                <a16:creationId xmlns:a16="http://schemas.microsoft.com/office/drawing/2014/main" id="{D7E2E3C4-B317-4E70-346E-6B3902074A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D53695-A008-2346-9633-98EF75D1DB41}" type="slidenum">
              <a:rPr lang="nl-NL" smtClean="0"/>
              <a:t>‹nr.›</a:t>
            </a:fld>
            <a:endParaRPr lang="nl-NL"/>
          </a:p>
        </p:txBody>
      </p:sp>
    </p:spTree>
    <p:extLst>
      <p:ext uri="{BB962C8B-B14F-4D97-AF65-F5344CB8AC3E}">
        <p14:creationId xmlns:p14="http://schemas.microsoft.com/office/powerpoint/2010/main" val="3370977968"/>
      </p:ext>
    </p:extLst>
  </p:cSld>
  <p:clrMap bg1="lt1" tx1="dk1" bg2="lt2" tx2="dk2" accent1="accent1" accent2="accent2" accent3="accent3" accent4="accent4" accent5="accent5" accent6="accent6" hlink="hlink" folHlink="folHlink"/>
  <p:sldLayoutIdLst>
    <p:sldLayoutId id="2147483657" r:id="rId1"/>
    <p:sldLayoutId id="2147483658" r:id="rId2"/>
  </p:sldLayoutIdLst>
  <p:txStyles>
    <p:titleStyle>
      <a:lvl1pPr algn="l" defTabSz="914400" rtl="0" eaLnBrk="1" latinLnBrk="0" hangingPunct="1">
        <a:lnSpc>
          <a:spcPct val="90000"/>
        </a:lnSpc>
        <a:spcBef>
          <a:spcPct val="0"/>
        </a:spcBef>
        <a:buNone/>
        <a:defRPr sz="4400" b="1" i="0" kern="12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nursesunions.ca/wp-content/uploads/2019/05/CFNU_climatechange-web.pdf"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hyperlink" Target="https://static1.squarespace.com/static/6463a2cf154b595eb502d6f8/t/660d90b73f34d103ea6e6176/1712165049052/Planetary-Toolkit-Dec-2023-Edition-2024Apr-Update.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esch-r.org/"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venvn.nl/thema-s/duurzame-zorg/groene-tips-van-v-vn#tip1"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venvn.nl/thema-s/duurzame-zorg"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0F2EB-76F3-D811-7C07-09A421483F9D}"/>
              </a:ext>
            </a:extLst>
          </p:cNvPr>
          <p:cNvSpPr>
            <a:spLocks noGrp="1"/>
          </p:cNvSpPr>
          <p:nvPr>
            <p:ph type="ctrTitle"/>
          </p:nvPr>
        </p:nvSpPr>
        <p:spPr>
          <a:xfrm>
            <a:off x="2937076" y="4663904"/>
            <a:ext cx="9254924" cy="2778603"/>
          </a:xfrm>
        </p:spPr>
        <p:txBody>
          <a:bodyPr/>
          <a:lstStyle/>
          <a:p>
            <a:pPr lvl="0"/>
            <a:r>
              <a:rPr lang="nl-NL" sz="2800" dirty="0"/>
              <a:t>Dr. Kim Verhaegh</a:t>
            </a:r>
            <a:br>
              <a:rPr lang="nl-NL" sz="3200" dirty="0"/>
            </a:br>
            <a:r>
              <a:rPr lang="nl-NL" sz="2400" b="1" dirty="0">
                <a:solidFill>
                  <a:schemeClr val="bg1"/>
                </a:solidFill>
                <a:latin typeface="Tw Cen MT" panose="020B0602020104020603" pitchFamily="34" charset="0"/>
              </a:rPr>
              <a:t>Lector Verpleegkundig Leiderschap</a:t>
            </a:r>
            <a:br>
              <a:rPr lang="nl-NL" sz="2400" b="1" dirty="0">
                <a:solidFill>
                  <a:schemeClr val="bg1"/>
                </a:solidFill>
                <a:latin typeface="Tw Cen MT" panose="020B0602020104020603" pitchFamily="34" charset="0"/>
              </a:rPr>
            </a:br>
            <a:r>
              <a:rPr lang="nl-NL" sz="2400" b="1" dirty="0">
                <a:solidFill>
                  <a:schemeClr val="bg1"/>
                </a:solidFill>
                <a:latin typeface="Tw Cen MT" panose="020B0602020104020603" pitchFamily="34" charset="0"/>
              </a:rPr>
              <a:t>Hogeschool Leiden &amp; Alrijne Zorggroep</a:t>
            </a:r>
            <a:br>
              <a:rPr lang="nl-NL" sz="2400" b="1" dirty="0">
                <a:solidFill>
                  <a:schemeClr val="bg1"/>
                </a:solidFill>
                <a:latin typeface="Tw Cen MT" panose="020B0602020104020603" pitchFamily="34" charset="0"/>
              </a:rPr>
            </a:br>
            <a:r>
              <a:rPr lang="nl-NL" sz="2400" b="1" dirty="0">
                <a:solidFill>
                  <a:schemeClr val="bg1"/>
                </a:solidFill>
                <a:latin typeface="Tw Cen MT" panose="020B0602020104020603" pitchFamily="34" charset="0"/>
              </a:rPr>
              <a:t>verhaegh.k@hsleiden.nl</a:t>
            </a:r>
            <a:br>
              <a:rPr lang="nl-NL" sz="3200" b="1" dirty="0">
                <a:solidFill>
                  <a:schemeClr val="bg1"/>
                </a:solidFill>
                <a:latin typeface="Tw Cen MT" panose="020B0602020104020603" pitchFamily="34" charset="0"/>
              </a:rPr>
            </a:br>
            <a:br>
              <a:rPr lang="nl-NL" sz="3200" dirty="0"/>
            </a:br>
            <a:endParaRPr lang="nl-NL" sz="3200" dirty="0"/>
          </a:p>
        </p:txBody>
      </p:sp>
      <p:sp>
        <p:nvSpPr>
          <p:cNvPr id="3" name="Tijdelijke aanduiding voor tekst 2">
            <a:extLst>
              <a:ext uri="{FF2B5EF4-FFF2-40B4-BE49-F238E27FC236}">
                <a16:creationId xmlns:a16="http://schemas.microsoft.com/office/drawing/2014/main" id="{EDB01EF9-F7C2-CE7B-AB05-B836F7D4D402}"/>
              </a:ext>
            </a:extLst>
          </p:cNvPr>
          <p:cNvSpPr>
            <a:spLocks noGrp="1"/>
          </p:cNvSpPr>
          <p:nvPr>
            <p:ph type="body" sz="quarter" idx="13"/>
          </p:nvPr>
        </p:nvSpPr>
        <p:spPr>
          <a:xfrm>
            <a:off x="664464" y="2638458"/>
            <a:ext cx="11240387" cy="1590642"/>
          </a:xfrm>
        </p:spPr>
        <p:txBody>
          <a:bodyPr/>
          <a:lstStyle/>
          <a:p>
            <a:r>
              <a:rPr lang="nl-NL" sz="4000" dirty="0"/>
              <a:t>Kleine Handelingen, Grote Impact: </a:t>
            </a:r>
          </a:p>
          <a:p>
            <a:r>
              <a:rPr lang="nl-NL" sz="3600" dirty="0"/>
              <a:t>Circulair werken aan het bed</a:t>
            </a:r>
          </a:p>
        </p:txBody>
      </p:sp>
      <p:sp>
        <p:nvSpPr>
          <p:cNvPr id="4" name="Ovaal 3" descr="Afbeelding met persoon, buiten, gebouw, kleding&#10;&#10;Automatisch gegenereerde beschrijving">
            <a:extLst>
              <a:ext uri="{FF2B5EF4-FFF2-40B4-BE49-F238E27FC236}">
                <a16:creationId xmlns:a16="http://schemas.microsoft.com/office/drawing/2014/main" id="{7BF22377-1D0A-6487-E5A2-FBA673C6AFE7}"/>
              </a:ext>
            </a:extLst>
          </p:cNvPr>
          <p:cNvSpPr/>
          <p:nvPr/>
        </p:nvSpPr>
        <p:spPr>
          <a:xfrm>
            <a:off x="664464" y="4831313"/>
            <a:ext cx="1872189" cy="1888213"/>
          </a:xfrm>
          <a:prstGeom prst="ellipse">
            <a:avLst/>
          </a:prstGeom>
          <a:blipFill>
            <a:blip r:embed="rId3">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nl-NL"/>
          </a:p>
        </p:txBody>
      </p:sp>
    </p:spTree>
    <p:extLst>
      <p:ext uri="{BB962C8B-B14F-4D97-AF65-F5344CB8AC3E}">
        <p14:creationId xmlns:p14="http://schemas.microsoft.com/office/powerpoint/2010/main" val="328915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278C3B-8B6A-AF92-2991-3E836409E759}"/>
              </a:ext>
            </a:extLst>
          </p:cNvPr>
          <p:cNvSpPr>
            <a:spLocks noGrp="1"/>
          </p:cNvSpPr>
          <p:nvPr>
            <p:ph type="title"/>
          </p:nvPr>
        </p:nvSpPr>
        <p:spPr/>
        <p:txBody>
          <a:bodyPr/>
          <a:lstStyle/>
          <a:p>
            <a:r>
              <a:rPr lang="nl-NL" dirty="0"/>
              <a:t>Afval: waar zit de winst?</a:t>
            </a:r>
          </a:p>
        </p:txBody>
      </p:sp>
      <p:sp>
        <p:nvSpPr>
          <p:cNvPr id="3" name="Tijdelijke aanduiding voor inhoud 2">
            <a:extLst>
              <a:ext uri="{FF2B5EF4-FFF2-40B4-BE49-F238E27FC236}">
                <a16:creationId xmlns:a16="http://schemas.microsoft.com/office/drawing/2014/main" id="{582A8342-6CF0-959D-3950-FE8BB24631A6}"/>
              </a:ext>
            </a:extLst>
          </p:cNvPr>
          <p:cNvSpPr>
            <a:spLocks noGrp="1"/>
          </p:cNvSpPr>
          <p:nvPr>
            <p:ph idx="1"/>
          </p:nvPr>
        </p:nvSpPr>
        <p:spPr/>
        <p:txBody>
          <a:bodyPr/>
          <a:lstStyle/>
          <a:p>
            <a:r>
              <a:rPr lang="nl-NL" dirty="0"/>
              <a:t>Veel afval wordt verkeerd gescheiden</a:t>
            </a:r>
          </a:p>
          <a:p>
            <a:r>
              <a:rPr lang="nl-NL" dirty="0"/>
              <a:t>Specifiek ziekenhuisafval (SZA) vaak onnodig groot</a:t>
            </a:r>
          </a:p>
          <a:p>
            <a:endParaRPr lang="nl-NL" dirty="0"/>
          </a:p>
          <a:p>
            <a:r>
              <a:rPr lang="nl-NL" dirty="0"/>
              <a:t>Wat helpt?</a:t>
            </a:r>
          </a:p>
          <a:p>
            <a:pPr lvl="1"/>
            <a:r>
              <a:rPr lang="nl-NL" dirty="0"/>
              <a:t>Duidelijke wel/niet lijsten</a:t>
            </a:r>
          </a:p>
          <a:p>
            <a:pPr lvl="1"/>
            <a:r>
              <a:rPr lang="nl-NL" dirty="0"/>
              <a:t>Goede plaatsing van afvalbakken</a:t>
            </a:r>
          </a:p>
          <a:p>
            <a:pPr lvl="1"/>
            <a:r>
              <a:rPr lang="nl-NL" dirty="0"/>
              <a:t>Bewustwording op de afdeling</a:t>
            </a:r>
          </a:p>
          <a:p>
            <a:pPr lvl="1"/>
            <a:r>
              <a:rPr lang="nl-NL" dirty="0"/>
              <a:t>Periodieke audit</a:t>
            </a:r>
          </a:p>
          <a:p>
            <a:pPr lvl="1"/>
            <a:endParaRPr lang="nl-NL" dirty="0"/>
          </a:p>
          <a:p>
            <a:pPr lvl="1"/>
            <a:r>
              <a:rPr lang="nl-NL" dirty="0"/>
              <a:t>Feit: tot 25% van SZA kan beter verwerkt worden</a:t>
            </a:r>
          </a:p>
        </p:txBody>
      </p:sp>
      <p:pic>
        <p:nvPicPr>
          <p:cNvPr id="5" name="Afbeelding 4">
            <a:extLst>
              <a:ext uri="{FF2B5EF4-FFF2-40B4-BE49-F238E27FC236}">
                <a16:creationId xmlns:a16="http://schemas.microsoft.com/office/drawing/2014/main" id="{ACAB2601-E785-0BB6-6A6E-F4C40EA51D9D}"/>
              </a:ext>
            </a:extLst>
          </p:cNvPr>
          <p:cNvPicPr>
            <a:picLocks noChangeAspect="1"/>
          </p:cNvPicPr>
          <p:nvPr/>
        </p:nvPicPr>
        <p:blipFill>
          <a:blip r:embed="rId3"/>
          <a:stretch>
            <a:fillRect/>
          </a:stretch>
        </p:blipFill>
        <p:spPr>
          <a:xfrm>
            <a:off x="8601762" y="2449584"/>
            <a:ext cx="3203448" cy="4257413"/>
          </a:xfrm>
          <a:prstGeom prst="rect">
            <a:avLst/>
          </a:prstGeom>
        </p:spPr>
      </p:pic>
    </p:spTree>
    <p:extLst>
      <p:ext uri="{BB962C8B-B14F-4D97-AF65-F5344CB8AC3E}">
        <p14:creationId xmlns:p14="http://schemas.microsoft.com/office/powerpoint/2010/main" val="2460614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9F36D7-7ED8-F4A7-436F-26C4EEEB96B4}"/>
              </a:ext>
            </a:extLst>
          </p:cNvPr>
          <p:cNvSpPr>
            <a:spLocks noGrp="1"/>
          </p:cNvSpPr>
          <p:nvPr>
            <p:ph type="title"/>
          </p:nvPr>
        </p:nvSpPr>
        <p:spPr/>
        <p:txBody>
          <a:bodyPr/>
          <a:lstStyle/>
          <a:p>
            <a:r>
              <a:rPr lang="nl-NL" dirty="0"/>
              <a:t>Hoe begin jij als verpleegkundige?</a:t>
            </a:r>
          </a:p>
        </p:txBody>
      </p:sp>
      <p:sp>
        <p:nvSpPr>
          <p:cNvPr id="3" name="Tijdelijke aanduiding voor inhoud 2">
            <a:extLst>
              <a:ext uri="{FF2B5EF4-FFF2-40B4-BE49-F238E27FC236}">
                <a16:creationId xmlns:a16="http://schemas.microsoft.com/office/drawing/2014/main" id="{4E313B5C-25DB-52E7-C7C1-22772DBCFED2}"/>
              </a:ext>
            </a:extLst>
          </p:cNvPr>
          <p:cNvSpPr>
            <a:spLocks noGrp="1"/>
          </p:cNvSpPr>
          <p:nvPr>
            <p:ph idx="1"/>
          </p:nvPr>
        </p:nvSpPr>
        <p:spPr/>
        <p:txBody>
          <a:bodyPr/>
          <a:lstStyle/>
          <a:p>
            <a:pPr marL="0" indent="0">
              <a:buNone/>
            </a:pPr>
            <a:endParaRPr lang="nl-NL" dirty="0"/>
          </a:p>
          <a:p>
            <a:pPr marL="0" indent="0">
              <a:buNone/>
            </a:pPr>
            <a:r>
              <a:rPr lang="nl-NL" dirty="0"/>
              <a:t>Stap-voor-stap</a:t>
            </a:r>
          </a:p>
          <a:p>
            <a:pPr marL="514350" indent="-514350">
              <a:buFont typeface="+mj-lt"/>
              <a:buAutoNum type="arabicPeriod"/>
            </a:pPr>
            <a:r>
              <a:rPr lang="nl-NL" dirty="0"/>
              <a:t>Leef je in</a:t>
            </a:r>
          </a:p>
          <a:p>
            <a:pPr marL="514350" indent="-514350">
              <a:buFont typeface="+mj-lt"/>
              <a:buAutoNum type="arabicPeriod"/>
            </a:pPr>
            <a:r>
              <a:rPr lang="nl-NL" dirty="0"/>
              <a:t>Begin klein (bv. Minder handschoenen)</a:t>
            </a:r>
          </a:p>
          <a:p>
            <a:pPr marL="514350" indent="-514350">
              <a:buFont typeface="+mj-lt"/>
              <a:buAutoNum type="arabicPeriod"/>
            </a:pPr>
            <a:r>
              <a:rPr lang="nl-NL" dirty="0"/>
              <a:t>Kijk kritisch naar je handelingen</a:t>
            </a:r>
          </a:p>
          <a:p>
            <a:pPr marL="514350" indent="-514350">
              <a:buFont typeface="+mj-lt"/>
              <a:buAutoNum type="arabicPeriod"/>
            </a:pPr>
            <a:r>
              <a:rPr lang="nl-NL" dirty="0"/>
              <a:t>Zoek een ‘</a:t>
            </a:r>
            <a:r>
              <a:rPr lang="nl-NL" dirty="0" err="1"/>
              <a:t>kli</a:t>
            </a:r>
            <a:r>
              <a:rPr lang="nl-NL" dirty="0"/>
              <a:t>-maatje’ (buddy)</a:t>
            </a:r>
          </a:p>
          <a:p>
            <a:pPr marL="514350" indent="-514350">
              <a:buFont typeface="+mj-lt"/>
              <a:buAutoNum type="arabicPeriod"/>
            </a:pPr>
            <a:r>
              <a:rPr lang="nl-NL" dirty="0"/>
              <a:t>Praat erover met collega’s</a:t>
            </a:r>
          </a:p>
          <a:p>
            <a:pPr marL="514350" indent="-514350">
              <a:buFont typeface="+mj-lt"/>
              <a:buAutoNum type="arabicPeriod"/>
            </a:pPr>
            <a:r>
              <a:rPr lang="nl-NL" dirty="0"/>
              <a:t>Schrijf stukjes in de nieuwsbrief</a:t>
            </a:r>
          </a:p>
          <a:p>
            <a:pPr marL="514350" indent="-514350">
              <a:buFont typeface="+mj-lt"/>
              <a:buAutoNum type="arabicPeriod"/>
            </a:pPr>
            <a:r>
              <a:rPr lang="nl-NL" dirty="0"/>
              <a:t>Start een green team</a:t>
            </a:r>
          </a:p>
          <a:p>
            <a:pPr marL="0" indent="0">
              <a:buNone/>
            </a:pPr>
            <a:endParaRPr lang="nl-NL" dirty="0"/>
          </a:p>
          <a:p>
            <a:pPr marL="0" indent="0">
              <a:buNone/>
            </a:pPr>
            <a:r>
              <a:rPr lang="en-US" sz="1400" b="0" dirty="0"/>
              <a:t>(Bron: </a:t>
            </a:r>
            <a:r>
              <a:rPr lang="en-US" sz="1400" b="0" u="sng" dirty="0">
                <a:hlinkClick r:id="rId3">
                  <a:extLst>
                    <a:ext uri="{A12FA001-AC4F-418D-AE19-62706E023703}">
                      <ahyp:hlinkClr xmlns:ahyp="http://schemas.microsoft.com/office/drawing/2018/hyperlinkcolor" val="tx"/>
                    </a:ext>
                  </a:extLst>
                </a:hlinkClick>
              </a:rPr>
              <a:t>CFNU_climatechange-web.pdf</a:t>
            </a:r>
            <a:r>
              <a:rPr lang="en-US" sz="1400" b="0" u="sng" dirty="0"/>
              <a:t> en </a:t>
            </a:r>
            <a:r>
              <a:rPr lang="en-US" sz="1400" b="0" u="sng" dirty="0">
                <a:hlinkClick r:id="rId4">
                  <a:extLst>
                    <a:ext uri="{A12FA001-AC4F-418D-AE19-62706E023703}">
                      <ahyp:hlinkClr xmlns:ahyp="http://schemas.microsoft.com/office/drawing/2018/hyperlinkcolor" val="tx"/>
                    </a:ext>
                  </a:extLst>
                </a:hlinkClick>
              </a:rPr>
              <a:t>Planetary-Toolkit-Dec-2023-Edition-2024Apr-Update.pdf</a:t>
            </a:r>
            <a:r>
              <a:rPr lang="en-US" sz="1400" b="0" dirty="0"/>
              <a:t>)</a:t>
            </a:r>
            <a:endParaRPr lang="nl-NL" sz="1400" b="0" dirty="0"/>
          </a:p>
          <a:p>
            <a:pPr marL="0" indent="0">
              <a:buNone/>
            </a:pPr>
            <a:endParaRPr lang="nl-NL" sz="1400" b="0" dirty="0"/>
          </a:p>
        </p:txBody>
      </p:sp>
      <p:pic>
        <p:nvPicPr>
          <p:cNvPr id="5" name="Afbeelding 4">
            <a:extLst>
              <a:ext uri="{FF2B5EF4-FFF2-40B4-BE49-F238E27FC236}">
                <a16:creationId xmlns:a16="http://schemas.microsoft.com/office/drawing/2014/main" id="{52381104-8B54-B9AB-367F-924FAFAC8634}"/>
              </a:ext>
            </a:extLst>
          </p:cNvPr>
          <p:cNvPicPr>
            <a:picLocks noChangeAspect="1"/>
          </p:cNvPicPr>
          <p:nvPr/>
        </p:nvPicPr>
        <p:blipFill>
          <a:blip r:embed="rId5"/>
          <a:stretch>
            <a:fillRect/>
          </a:stretch>
        </p:blipFill>
        <p:spPr>
          <a:xfrm>
            <a:off x="7152684" y="2206305"/>
            <a:ext cx="5634293" cy="3604220"/>
          </a:xfrm>
          <a:prstGeom prst="rect">
            <a:avLst/>
          </a:prstGeom>
        </p:spPr>
      </p:pic>
    </p:spTree>
    <p:extLst>
      <p:ext uri="{BB962C8B-B14F-4D97-AF65-F5344CB8AC3E}">
        <p14:creationId xmlns:p14="http://schemas.microsoft.com/office/powerpoint/2010/main" val="3426404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E5630-1C40-1662-0AC1-BA691E33004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79F8CAE-CD60-3D8A-9B7A-18235EF57E4F}"/>
              </a:ext>
            </a:extLst>
          </p:cNvPr>
          <p:cNvSpPr>
            <a:spLocks noGrp="1"/>
          </p:cNvSpPr>
          <p:nvPr>
            <p:ph type="title"/>
          </p:nvPr>
        </p:nvSpPr>
        <p:spPr/>
        <p:txBody>
          <a:bodyPr/>
          <a:lstStyle/>
          <a:p>
            <a:r>
              <a:rPr lang="nl-NL" dirty="0"/>
              <a:t>Hoe begin jij als verpleegkundige?</a:t>
            </a:r>
          </a:p>
        </p:txBody>
      </p:sp>
      <p:sp>
        <p:nvSpPr>
          <p:cNvPr id="3" name="Tijdelijke aanduiding voor inhoud 2">
            <a:extLst>
              <a:ext uri="{FF2B5EF4-FFF2-40B4-BE49-F238E27FC236}">
                <a16:creationId xmlns:a16="http://schemas.microsoft.com/office/drawing/2014/main" id="{316B5C51-B34B-AE4E-D5F6-0355D0BCD46E}"/>
              </a:ext>
            </a:extLst>
          </p:cNvPr>
          <p:cNvSpPr>
            <a:spLocks noGrp="1"/>
          </p:cNvSpPr>
          <p:nvPr>
            <p:ph idx="1"/>
          </p:nvPr>
        </p:nvSpPr>
        <p:spPr/>
        <p:txBody>
          <a:bodyPr/>
          <a:lstStyle/>
          <a:p>
            <a:pPr marL="0" indent="0">
              <a:buNone/>
            </a:pPr>
            <a:endParaRPr lang="nl-NL" dirty="0"/>
          </a:p>
          <a:p>
            <a:pPr marL="0" indent="0">
              <a:buNone/>
            </a:pPr>
            <a:r>
              <a:rPr lang="nl-NL" dirty="0"/>
              <a:t>Praktische tools</a:t>
            </a:r>
          </a:p>
          <a:p>
            <a:pPr marL="514350" indent="-514350">
              <a:buFont typeface="+mj-lt"/>
              <a:buAutoNum type="arabicPeriod"/>
            </a:pPr>
            <a:r>
              <a:rPr lang="nl-NL" dirty="0"/>
              <a:t>Groene checklist</a:t>
            </a:r>
          </a:p>
          <a:p>
            <a:pPr marL="514350" indent="-514350">
              <a:buFont typeface="+mj-lt"/>
              <a:buAutoNum type="arabicPeriod"/>
            </a:pPr>
            <a:r>
              <a:rPr lang="nl-NL" dirty="0"/>
              <a:t>Posters / reminders</a:t>
            </a:r>
          </a:p>
          <a:p>
            <a:pPr marL="514350" indent="-514350">
              <a:buFont typeface="+mj-lt"/>
              <a:buAutoNum type="arabicPeriod"/>
            </a:pPr>
            <a:r>
              <a:rPr lang="nl-NL" dirty="0"/>
              <a:t>Kennis delen</a:t>
            </a:r>
          </a:p>
          <a:p>
            <a:pPr marL="514350" indent="-514350">
              <a:buFont typeface="+mj-lt"/>
              <a:buAutoNum type="arabicPeriod"/>
            </a:pPr>
            <a:endParaRPr lang="nl-NL" dirty="0"/>
          </a:p>
          <a:p>
            <a:pPr marL="0" indent="0">
              <a:buNone/>
            </a:pPr>
            <a:r>
              <a:rPr lang="nl-NL" dirty="0"/>
              <a:t>Leid door voorbeeldgedrag</a:t>
            </a:r>
          </a:p>
        </p:txBody>
      </p:sp>
      <p:pic>
        <p:nvPicPr>
          <p:cNvPr id="4" name="Picture 833908712">
            <a:extLst>
              <a:ext uri="{FF2B5EF4-FFF2-40B4-BE49-F238E27FC236}">
                <a16:creationId xmlns:a16="http://schemas.microsoft.com/office/drawing/2014/main" id="{4B340D05-497D-EC5F-A093-65E8F237A817}"/>
              </a:ext>
            </a:extLst>
          </p:cNvPr>
          <p:cNvPicPr>
            <a:picLocks noChangeAspect="1"/>
          </p:cNvPicPr>
          <p:nvPr/>
        </p:nvPicPr>
        <p:blipFill>
          <a:blip r:embed="rId3"/>
          <a:stretch>
            <a:fillRect/>
          </a:stretch>
        </p:blipFill>
        <p:spPr>
          <a:xfrm>
            <a:off x="6672227" y="1383437"/>
            <a:ext cx="3696103" cy="5246925"/>
          </a:xfrm>
          <a:prstGeom prst="rect">
            <a:avLst/>
          </a:prstGeom>
        </p:spPr>
      </p:pic>
    </p:spTree>
    <p:extLst>
      <p:ext uri="{BB962C8B-B14F-4D97-AF65-F5344CB8AC3E}">
        <p14:creationId xmlns:p14="http://schemas.microsoft.com/office/powerpoint/2010/main" val="2845998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CB77F7-33A8-8160-4F83-4974C3D0BB9D}"/>
              </a:ext>
            </a:extLst>
          </p:cNvPr>
          <p:cNvSpPr>
            <a:spLocks noGrp="1"/>
          </p:cNvSpPr>
          <p:nvPr>
            <p:ph type="title"/>
          </p:nvPr>
        </p:nvSpPr>
        <p:spPr>
          <a:xfrm>
            <a:off x="293512" y="322565"/>
            <a:ext cx="10487377" cy="979717"/>
          </a:xfrm>
        </p:spPr>
        <p:txBody>
          <a:bodyPr/>
          <a:lstStyle/>
          <a:p>
            <a:r>
              <a:rPr lang="nl-NL" dirty="0">
                <a:latin typeface="Tw Cen MT" panose="020B0602020104020603" pitchFamily="34" charset="0"/>
              </a:rPr>
              <a:t>VRAGEN TIJDENS DAGELJKSTE ZORGPRAKTIJK</a:t>
            </a:r>
          </a:p>
        </p:txBody>
      </p:sp>
      <p:graphicFrame>
        <p:nvGraphicFramePr>
          <p:cNvPr id="4" name="Tabel 3">
            <a:extLst>
              <a:ext uri="{FF2B5EF4-FFF2-40B4-BE49-F238E27FC236}">
                <a16:creationId xmlns:a16="http://schemas.microsoft.com/office/drawing/2014/main" id="{06F91E29-EE2F-FBBD-145B-BFB59161DF4B}"/>
              </a:ext>
            </a:extLst>
          </p:cNvPr>
          <p:cNvGraphicFramePr>
            <a:graphicFrameLocks noGrp="1"/>
          </p:cNvGraphicFramePr>
          <p:nvPr>
            <p:extLst>
              <p:ext uri="{D42A27DB-BD31-4B8C-83A1-F6EECF244321}">
                <p14:modId xmlns:p14="http://schemas.microsoft.com/office/powerpoint/2010/main" val="1520830767"/>
              </p:ext>
            </p:extLst>
          </p:nvPr>
        </p:nvGraphicFramePr>
        <p:xfrm>
          <a:off x="293511" y="1606808"/>
          <a:ext cx="10487378" cy="5034280"/>
        </p:xfrm>
        <a:graphic>
          <a:graphicData uri="http://schemas.openxmlformats.org/drawingml/2006/table">
            <a:tbl>
              <a:tblPr firstRow="1" bandRow="1">
                <a:tableStyleId>{5C22544A-7EE6-4342-B048-85BDC9FD1C3A}</a:tableStyleId>
              </a:tblPr>
              <a:tblGrid>
                <a:gridCol w="4075289">
                  <a:extLst>
                    <a:ext uri="{9D8B030D-6E8A-4147-A177-3AD203B41FA5}">
                      <a16:colId xmlns:a16="http://schemas.microsoft.com/office/drawing/2014/main" val="3869464518"/>
                    </a:ext>
                  </a:extLst>
                </a:gridCol>
                <a:gridCol w="6412089">
                  <a:extLst>
                    <a:ext uri="{9D8B030D-6E8A-4147-A177-3AD203B41FA5}">
                      <a16:colId xmlns:a16="http://schemas.microsoft.com/office/drawing/2014/main" val="781065947"/>
                    </a:ext>
                  </a:extLst>
                </a:gridCol>
              </a:tblGrid>
              <a:tr h="370840">
                <a:tc>
                  <a:txBody>
                    <a:bodyPr/>
                    <a:lstStyle/>
                    <a:p>
                      <a:endParaRPr lang="nl-NL"/>
                    </a:p>
                  </a:txBody>
                  <a:tcPr/>
                </a:tc>
                <a:tc>
                  <a:txBody>
                    <a:bodyPr/>
                    <a:lstStyle/>
                    <a:p>
                      <a:endParaRPr lang="nl-NL"/>
                    </a:p>
                  </a:txBody>
                  <a:tcPr/>
                </a:tc>
                <a:extLst>
                  <a:ext uri="{0D108BD9-81ED-4DB2-BD59-A6C34878D82A}">
                    <a16:rowId xmlns:a16="http://schemas.microsoft.com/office/drawing/2014/main" val="3157528189"/>
                  </a:ext>
                </a:extLst>
              </a:tr>
              <a:tr h="370840">
                <a:tc>
                  <a:txBody>
                    <a:bodyPr/>
                    <a:lstStyle/>
                    <a:p>
                      <a:r>
                        <a:rPr lang="nl-NL" dirty="0">
                          <a:latin typeface="Tw Cen MT" panose="020B0602020104020603" pitchFamily="34" charset="0"/>
                        </a:rPr>
                        <a:t>Overweeg om alleen wanneer nodig handschoenen te gebruiken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Tw Cen MT" panose="020B0602020104020603" pitchFamily="34" charset="0"/>
                        </a:rPr>
                        <a:t>Moet ik handschoenen dragen als ik de controles doe en de patiënt is schoon en droog?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Tw Cen MT" panose="020B0602020104020603" pitchFamily="34" charset="0"/>
                        </a:rPr>
                        <a:t>Leer de feiten over overdraagbare ziekten door lichaamsvloeistoffen</a:t>
                      </a:r>
                    </a:p>
                  </a:txBody>
                  <a:tcPr/>
                </a:tc>
                <a:extLst>
                  <a:ext uri="{0D108BD9-81ED-4DB2-BD59-A6C34878D82A}">
                    <a16:rowId xmlns:a16="http://schemas.microsoft.com/office/drawing/2014/main" val="3430649447"/>
                  </a:ext>
                </a:extLst>
              </a:tr>
              <a:tr h="370840">
                <a:tc>
                  <a:txBody>
                    <a:bodyPr/>
                    <a:lstStyle/>
                    <a:p>
                      <a:r>
                        <a:rPr lang="nl-NL" dirty="0">
                          <a:latin typeface="Tw Cen MT" panose="020B0602020104020603" pitchFamily="34" charset="0"/>
                        </a:rPr>
                        <a:t>Wordt bewust van afvalscheiding van plastic of giftige stoffen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Tw Cen MT" panose="020B0602020104020603" pitchFamily="34" charset="0"/>
                        </a:rPr>
                        <a:t>Worden deze handschoenen gerecycled of kunnen ze in een algemene afvalbak?</a:t>
                      </a:r>
                    </a:p>
                  </a:txBody>
                  <a:tcPr/>
                </a:tc>
                <a:extLst>
                  <a:ext uri="{0D108BD9-81ED-4DB2-BD59-A6C34878D82A}">
                    <a16:rowId xmlns:a16="http://schemas.microsoft.com/office/drawing/2014/main" val="4118118762"/>
                  </a:ext>
                </a:extLst>
              </a:tr>
              <a:tr h="370840">
                <a:tc>
                  <a:txBody>
                    <a:bodyPr/>
                    <a:lstStyle/>
                    <a:p>
                      <a:r>
                        <a:rPr lang="nl-NL" dirty="0">
                          <a:latin typeface="Tw Cen MT" panose="020B0602020104020603" pitchFamily="34" charset="0"/>
                        </a:rPr>
                        <a:t>Kijk richtlijnen na voor verwijderen van medicatieresten</a:t>
                      </a:r>
                    </a:p>
                  </a:txBody>
                  <a:tcPr/>
                </a:tc>
                <a:tc>
                  <a:txBody>
                    <a:bodyPr/>
                    <a:lstStyle/>
                    <a:p>
                      <a:r>
                        <a:rPr lang="nl-NL" dirty="0">
                          <a:latin typeface="Tw Cen MT" panose="020B0602020104020603" pitchFamily="34" charset="0"/>
                        </a:rPr>
                        <a:t>Weet je zeker dat ze niet in het wateroppervlakte terechtkomen?</a:t>
                      </a:r>
                    </a:p>
                  </a:txBody>
                  <a:tcPr/>
                </a:tc>
                <a:extLst>
                  <a:ext uri="{0D108BD9-81ED-4DB2-BD59-A6C34878D82A}">
                    <a16:rowId xmlns:a16="http://schemas.microsoft.com/office/drawing/2014/main" val="2328347389"/>
                  </a:ext>
                </a:extLst>
              </a:tr>
              <a:tr h="370840">
                <a:tc>
                  <a:txBody>
                    <a:bodyPr/>
                    <a:lstStyle/>
                    <a:p>
                      <a:r>
                        <a:rPr lang="nl-NL" dirty="0">
                          <a:latin typeface="Tw Cen MT" panose="020B0602020104020603" pitchFamily="34" charset="0"/>
                        </a:rPr>
                        <a:t>Bevorder “</a:t>
                      </a:r>
                      <a:r>
                        <a:rPr lang="nl-NL" dirty="0" err="1">
                          <a:latin typeface="Tw Cen MT" panose="020B0602020104020603" pitchFamily="34" charset="0"/>
                        </a:rPr>
                        <a:t>local</a:t>
                      </a:r>
                      <a:r>
                        <a:rPr lang="nl-NL" dirty="0">
                          <a:latin typeface="Tw Cen MT" panose="020B0602020104020603" pitchFamily="34" charset="0"/>
                        </a:rPr>
                        <a:t>-nursing </a:t>
                      </a:r>
                      <a:r>
                        <a:rPr lang="nl-NL" dirty="0" err="1">
                          <a:latin typeface="Tw Cen MT" panose="020B0602020104020603" pitchFamily="34" charset="0"/>
                        </a:rPr>
                        <a:t>literacy</a:t>
                      </a:r>
                      <a:r>
                        <a:rPr lang="nl-NL" dirty="0">
                          <a:latin typeface="Tw Cen MT" panose="020B0602020104020603" pitchFamily="34" charset="0"/>
                        </a:rPr>
                        <a:t>”</a:t>
                      </a:r>
                    </a:p>
                  </a:txBody>
                  <a:tcPr/>
                </a:tc>
                <a:tc>
                  <a:txBody>
                    <a:bodyPr/>
                    <a:lstStyle/>
                    <a:p>
                      <a:r>
                        <a:rPr lang="nl-NL" dirty="0">
                          <a:latin typeface="Tw Cen MT" panose="020B0602020104020603" pitchFamily="34" charset="0"/>
                        </a:rPr>
                        <a:t>Bijvoorbeeld dat klimaatverandering invloed heeft op verhoogde incidentie allergieën en astma</a:t>
                      </a:r>
                    </a:p>
                  </a:txBody>
                  <a:tcPr/>
                </a:tc>
                <a:extLst>
                  <a:ext uri="{0D108BD9-81ED-4DB2-BD59-A6C34878D82A}">
                    <a16:rowId xmlns:a16="http://schemas.microsoft.com/office/drawing/2014/main" val="2747375315"/>
                  </a:ext>
                </a:extLst>
              </a:tr>
              <a:tr h="370840">
                <a:tc>
                  <a:txBody>
                    <a:bodyPr/>
                    <a:lstStyle/>
                    <a:p>
                      <a:r>
                        <a:rPr lang="nl-NL" dirty="0">
                          <a:latin typeface="Tw Cen MT" panose="020B0602020104020603" pitchFamily="34" charset="0"/>
                        </a:rPr>
                        <a:t>Denk na over manieren om producten te hergebruiken</a:t>
                      </a:r>
                    </a:p>
                  </a:txBody>
                  <a:tcPr/>
                </a:tc>
                <a:tc>
                  <a:txBody>
                    <a:bodyPr/>
                    <a:lstStyle/>
                    <a:p>
                      <a:r>
                        <a:rPr lang="nl-NL" dirty="0">
                          <a:latin typeface="Tw Cen MT" panose="020B0602020104020603" pitchFamily="34" charset="0"/>
                        </a:rPr>
                        <a:t>Bijvoorbeeld wasbare schorten of herbruikbare babyflessen</a:t>
                      </a:r>
                    </a:p>
                  </a:txBody>
                  <a:tcPr/>
                </a:tc>
                <a:extLst>
                  <a:ext uri="{0D108BD9-81ED-4DB2-BD59-A6C34878D82A}">
                    <a16:rowId xmlns:a16="http://schemas.microsoft.com/office/drawing/2014/main" val="1152061908"/>
                  </a:ext>
                </a:extLst>
              </a:tr>
              <a:tr h="370840">
                <a:tc>
                  <a:txBody>
                    <a:bodyPr/>
                    <a:lstStyle/>
                    <a:p>
                      <a:r>
                        <a:rPr lang="nl-NL" dirty="0">
                          <a:latin typeface="Tw Cen MT" panose="020B0602020104020603" pitchFamily="34" charset="0"/>
                        </a:rPr>
                        <a:t>Denk na over hoe je verpleegkundig onderwijs vorm wil geven</a:t>
                      </a:r>
                    </a:p>
                  </a:txBody>
                  <a:tcPr/>
                </a:tc>
                <a:tc>
                  <a:txBody>
                    <a:bodyPr/>
                    <a:lstStyle/>
                    <a:p>
                      <a:r>
                        <a:rPr lang="nl-NL" dirty="0">
                          <a:latin typeface="Tw Cen MT" panose="020B0602020104020603" pitchFamily="34" charset="0"/>
                        </a:rPr>
                        <a:t>Bevorder studentbewustzijn en kennis over de relatie gezondheid en klimaat</a:t>
                      </a:r>
                    </a:p>
                  </a:txBody>
                  <a:tcPr/>
                </a:tc>
                <a:extLst>
                  <a:ext uri="{0D108BD9-81ED-4DB2-BD59-A6C34878D82A}">
                    <a16:rowId xmlns:a16="http://schemas.microsoft.com/office/drawing/2014/main" val="2651911348"/>
                  </a:ext>
                </a:extLst>
              </a:tr>
            </a:tbl>
          </a:graphicData>
        </a:graphic>
      </p:graphicFrame>
    </p:spTree>
    <p:extLst>
      <p:ext uri="{BB962C8B-B14F-4D97-AF65-F5344CB8AC3E}">
        <p14:creationId xmlns:p14="http://schemas.microsoft.com/office/powerpoint/2010/main" val="2184248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46DFE-00B6-656E-A25A-C81CF6CD55B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8865622-F6FF-3C8B-AEF7-8CDA326A209F}"/>
              </a:ext>
            </a:extLst>
          </p:cNvPr>
          <p:cNvSpPr>
            <a:spLocks noGrp="1"/>
          </p:cNvSpPr>
          <p:nvPr>
            <p:ph type="title"/>
          </p:nvPr>
        </p:nvSpPr>
        <p:spPr>
          <a:xfrm>
            <a:off x="838200" y="191178"/>
            <a:ext cx="10231704" cy="979717"/>
          </a:xfrm>
        </p:spPr>
        <p:txBody>
          <a:bodyPr/>
          <a:lstStyle/>
          <a:p>
            <a:r>
              <a:rPr lang="nl-NL" dirty="0"/>
              <a:t>VERGROTEN VERPLEEGKUNDIGE IMPACT</a:t>
            </a:r>
          </a:p>
        </p:txBody>
      </p:sp>
      <p:sp>
        <p:nvSpPr>
          <p:cNvPr id="3" name="Tijdelijke aanduiding voor inhoud 2">
            <a:extLst>
              <a:ext uri="{FF2B5EF4-FFF2-40B4-BE49-F238E27FC236}">
                <a16:creationId xmlns:a16="http://schemas.microsoft.com/office/drawing/2014/main" id="{89A1E27C-4D5E-1177-2F56-0ECF5D39D3FF}"/>
              </a:ext>
            </a:extLst>
          </p:cNvPr>
          <p:cNvSpPr>
            <a:spLocks noGrp="1"/>
          </p:cNvSpPr>
          <p:nvPr>
            <p:ph idx="1"/>
          </p:nvPr>
        </p:nvSpPr>
        <p:spPr/>
        <p:txBody>
          <a:bodyPr/>
          <a:lstStyle/>
          <a:p>
            <a:pPr marL="0" indent="0">
              <a:buNone/>
            </a:pPr>
            <a:br>
              <a:rPr lang="en-US" dirty="0"/>
            </a:br>
            <a:endParaRPr lang="nl-NL" dirty="0"/>
          </a:p>
        </p:txBody>
      </p:sp>
      <p:pic>
        <p:nvPicPr>
          <p:cNvPr id="5" name="Picture 1">
            <a:extLst>
              <a:ext uri="{FF2B5EF4-FFF2-40B4-BE49-F238E27FC236}">
                <a16:creationId xmlns:a16="http://schemas.microsoft.com/office/drawing/2014/main" id="{9D4E200C-C0E4-F6FC-6F95-D1ECC958870A}"/>
              </a:ext>
            </a:extLst>
          </p:cNvPr>
          <p:cNvPicPr>
            <a:picLocks noChangeAspect="1"/>
          </p:cNvPicPr>
          <p:nvPr/>
        </p:nvPicPr>
        <p:blipFill rotWithShape="1">
          <a:blip r:embed="rId3"/>
          <a:srcRect b="3803"/>
          <a:stretch/>
        </p:blipFill>
        <p:spPr bwMode="auto">
          <a:xfrm>
            <a:off x="3251200" y="1170895"/>
            <a:ext cx="4303536" cy="5410474"/>
          </a:xfrm>
          <a:prstGeom prst="rect">
            <a:avLst/>
          </a:prstGeom>
          <a:ln>
            <a:noFill/>
          </a:ln>
          <a:extLst>
            <a:ext uri="{53640926-AAD7-44D8-BBD7-CCE9431645EC}">
              <a14:shadowObscured xmlns:a14="http://schemas.microsoft.com/office/drawing/2010/main"/>
            </a:ext>
          </a:extLst>
        </p:spPr>
      </p:pic>
      <p:sp>
        <p:nvSpPr>
          <p:cNvPr id="6" name="Tekstvak 5">
            <a:extLst>
              <a:ext uri="{FF2B5EF4-FFF2-40B4-BE49-F238E27FC236}">
                <a16:creationId xmlns:a16="http://schemas.microsoft.com/office/drawing/2014/main" id="{049E5516-7AF6-BE1F-DD65-9433D3C9BBDB}"/>
              </a:ext>
            </a:extLst>
          </p:cNvPr>
          <p:cNvSpPr txBox="1"/>
          <p:nvPr/>
        </p:nvSpPr>
        <p:spPr>
          <a:xfrm>
            <a:off x="7406745" y="6229574"/>
            <a:ext cx="3780543" cy="369332"/>
          </a:xfrm>
          <a:prstGeom prst="rect">
            <a:avLst/>
          </a:prstGeom>
          <a:noFill/>
        </p:spPr>
        <p:txBody>
          <a:bodyPr wrap="square" rtlCol="0">
            <a:spAutoFit/>
          </a:bodyPr>
          <a:lstStyle/>
          <a:p>
            <a:r>
              <a:rPr lang="nl-NL" dirty="0"/>
              <a:t>(Het 10R-model, J. Cramer, Utrecht)</a:t>
            </a:r>
          </a:p>
        </p:txBody>
      </p:sp>
    </p:spTree>
    <p:extLst>
      <p:ext uri="{BB962C8B-B14F-4D97-AF65-F5344CB8AC3E}">
        <p14:creationId xmlns:p14="http://schemas.microsoft.com/office/powerpoint/2010/main" val="3299462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D9945A-0223-894A-F44A-1966160860B3}"/>
              </a:ext>
            </a:extLst>
          </p:cNvPr>
          <p:cNvSpPr>
            <a:spLocks noGrp="1"/>
          </p:cNvSpPr>
          <p:nvPr>
            <p:ph type="title"/>
          </p:nvPr>
        </p:nvSpPr>
        <p:spPr/>
        <p:txBody>
          <a:bodyPr/>
          <a:lstStyle/>
          <a:p>
            <a:r>
              <a:rPr lang="nl-NL" dirty="0"/>
              <a:t>Hoe krijg je je team mee?</a:t>
            </a:r>
          </a:p>
        </p:txBody>
      </p:sp>
      <p:sp>
        <p:nvSpPr>
          <p:cNvPr id="3" name="Tijdelijke aanduiding voor inhoud 2">
            <a:extLst>
              <a:ext uri="{FF2B5EF4-FFF2-40B4-BE49-F238E27FC236}">
                <a16:creationId xmlns:a16="http://schemas.microsoft.com/office/drawing/2014/main" id="{8D4D154B-75E1-A26A-0C46-41A5C132F40B}"/>
              </a:ext>
            </a:extLst>
          </p:cNvPr>
          <p:cNvSpPr>
            <a:spLocks noGrp="1"/>
          </p:cNvSpPr>
          <p:nvPr>
            <p:ph idx="1"/>
          </p:nvPr>
        </p:nvSpPr>
        <p:spPr/>
        <p:txBody>
          <a:bodyPr/>
          <a:lstStyle/>
          <a:p>
            <a:r>
              <a:rPr lang="nl-NL" dirty="0"/>
              <a:t>Creëer bewustwording</a:t>
            </a:r>
          </a:p>
          <a:p>
            <a:r>
              <a:rPr lang="nl-NL" dirty="0"/>
              <a:t>Organiseer brainstormsessies</a:t>
            </a:r>
          </a:p>
          <a:p>
            <a:r>
              <a:rPr lang="nl-NL" dirty="0"/>
              <a:t>Betrek collega’s</a:t>
            </a:r>
          </a:p>
          <a:p>
            <a:r>
              <a:rPr lang="nl-NL" dirty="0"/>
              <a:t>Maak resultaten zichtbaar:</a:t>
            </a:r>
          </a:p>
          <a:p>
            <a:pPr lvl="1"/>
            <a:r>
              <a:rPr lang="nl-NL" dirty="0"/>
              <a:t>Minder afval</a:t>
            </a:r>
          </a:p>
          <a:p>
            <a:pPr lvl="1"/>
            <a:r>
              <a:rPr lang="nl-NL" dirty="0"/>
              <a:t>Tijdsbesparing </a:t>
            </a:r>
          </a:p>
          <a:p>
            <a:endParaRPr lang="nl-NL" dirty="0"/>
          </a:p>
          <a:p>
            <a:r>
              <a:rPr lang="nl-NL" dirty="0"/>
              <a:t>Tip: laat impact zien in cijfers </a:t>
            </a:r>
            <a:r>
              <a:rPr lang="nl-NL" dirty="0">
                <a:sym typeface="Wingdings" panose="05000000000000000000" pitchFamily="2" charset="2"/>
              </a:rPr>
              <a:t> motiveert</a:t>
            </a:r>
            <a:endParaRPr lang="nl-NL" dirty="0"/>
          </a:p>
          <a:p>
            <a:endParaRPr lang="nl-NL" dirty="0"/>
          </a:p>
          <a:p>
            <a:pPr marL="457200" lvl="1" indent="0">
              <a:buNone/>
            </a:pPr>
            <a:endParaRPr lang="nl-NL" dirty="0"/>
          </a:p>
        </p:txBody>
      </p:sp>
    </p:spTree>
    <p:extLst>
      <p:ext uri="{BB962C8B-B14F-4D97-AF65-F5344CB8AC3E}">
        <p14:creationId xmlns:p14="http://schemas.microsoft.com/office/powerpoint/2010/main" val="3028524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6623EE-60C0-D4AC-753E-89CDE71F92E9}"/>
              </a:ext>
            </a:extLst>
          </p:cNvPr>
          <p:cNvSpPr>
            <a:spLocks noGrp="1"/>
          </p:cNvSpPr>
          <p:nvPr>
            <p:ph type="title"/>
          </p:nvPr>
        </p:nvSpPr>
        <p:spPr/>
        <p:txBody>
          <a:bodyPr/>
          <a:lstStyle/>
          <a:p>
            <a:r>
              <a:rPr lang="nl-NL" dirty="0"/>
              <a:t>Hoe om te gaan met weerstand?</a:t>
            </a:r>
          </a:p>
        </p:txBody>
      </p:sp>
      <p:pic>
        <p:nvPicPr>
          <p:cNvPr id="5" name="Tijdelijke aanduiding voor inhoud 4">
            <a:extLst>
              <a:ext uri="{FF2B5EF4-FFF2-40B4-BE49-F238E27FC236}">
                <a16:creationId xmlns:a16="http://schemas.microsoft.com/office/drawing/2014/main" id="{5065EB13-761C-0E2F-BEBF-ADE75E12147F}"/>
              </a:ext>
            </a:extLst>
          </p:cNvPr>
          <p:cNvPicPr>
            <a:picLocks noGrp="1" noChangeAspect="1"/>
          </p:cNvPicPr>
          <p:nvPr>
            <p:ph idx="1"/>
          </p:nvPr>
        </p:nvPicPr>
        <p:blipFill>
          <a:blip r:embed="rId3"/>
          <a:stretch>
            <a:fillRect/>
          </a:stretch>
        </p:blipFill>
        <p:spPr>
          <a:xfrm>
            <a:off x="7718794" y="1775186"/>
            <a:ext cx="3029373" cy="3915321"/>
          </a:xfrm>
          <a:prstGeom prst="rect">
            <a:avLst/>
          </a:prstGeom>
        </p:spPr>
      </p:pic>
      <p:sp>
        <p:nvSpPr>
          <p:cNvPr id="6" name="Tekstvak 5">
            <a:extLst>
              <a:ext uri="{FF2B5EF4-FFF2-40B4-BE49-F238E27FC236}">
                <a16:creationId xmlns:a16="http://schemas.microsoft.com/office/drawing/2014/main" id="{D6C617FE-3F8A-E7C6-CC30-77777DD35058}"/>
              </a:ext>
            </a:extLst>
          </p:cNvPr>
          <p:cNvSpPr txBox="1"/>
          <p:nvPr/>
        </p:nvSpPr>
        <p:spPr>
          <a:xfrm>
            <a:off x="838200" y="1775186"/>
            <a:ext cx="6814995" cy="4247317"/>
          </a:xfrm>
          <a:prstGeom prst="rect">
            <a:avLst/>
          </a:prstGeom>
          <a:noFill/>
        </p:spPr>
        <p:txBody>
          <a:bodyPr wrap="square" rtlCol="0">
            <a:spAutoFit/>
          </a:bodyPr>
          <a:lstStyle/>
          <a:p>
            <a:r>
              <a:rPr lang="nl-NL" b="1" dirty="0"/>
              <a:t>Weerstand als betekenisgeving</a:t>
            </a:r>
          </a:p>
          <a:p>
            <a:r>
              <a:rPr lang="nl-NL" dirty="0"/>
              <a:t>Verpleegkundigen geven betekenis aan innovaties door impact op veiligheid, werkdruk en identiteit te evalueren</a:t>
            </a:r>
          </a:p>
          <a:p>
            <a:endParaRPr lang="nl-NL" dirty="0"/>
          </a:p>
          <a:p>
            <a:r>
              <a:rPr lang="nl-NL" b="1" dirty="0"/>
              <a:t>Emotionele en relationele factoren</a:t>
            </a:r>
          </a:p>
          <a:p>
            <a:r>
              <a:rPr lang="nl-NL" dirty="0"/>
              <a:t>Emoties zoals angst en onzekerheid beïnvloeden gedrag en versterken weerstand tegen nieuwe technologieën </a:t>
            </a:r>
          </a:p>
          <a:p>
            <a:endParaRPr lang="nl-NL" dirty="0"/>
          </a:p>
          <a:p>
            <a:r>
              <a:rPr lang="nl-NL" b="1" dirty="0"/>
              <a:t>Sociale normen en teamdynamiek</a:t>
            </a:r>
          </a:p>
          <a:p>
            <a:r>
              <a:rPr lang="nl-NL" dirty="0"/>
              <a:t>Innovatiegedrag wordt sterk beïnvloed door teamnormen en het voorbeeld van ervaren collega’s</a:t>
            </a:r>
          </a:p>
          <a:p>
            <a:endParaRPr lang="nl-NL" dirty="0"/>
          </a:p>
          <a:p>
            <a:r>
              <a:rPr lang="nl-NL" b="1" dirty="0"/>
              <a:t>Duurzame verandering door respect</a:t>
            </a:r>
          </a:p>
          <a:p>
            <a:r>
              <a:rPr lang="nl-NL" dirty="0"/>
              <a:t>Respect voor professionele waarden en routines is essentieel voor succesvolle innovatie en acceptatie</a:t>
            </a:r>
          </a:p>
        </p:txBody>
      </p:sp>
    </p:spTree>
    <p:extLst>
      <p:ext uri="{BB962C8B-B14F-4D97-AF65-F5344CB8AC3E}">
        <p14:creationId xmlns:p14="http://schemas.microsoft.com/office/powerpoint/2010/main" val="1884536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81080-B85E-90FC-9251-35634CDCD07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BDE55DC-75A8-F6D8-2441-8894BFFF5B74}"/>
              </a:ext>
            </a:extLst>
          </p:cNvPr>
          <p:cNvSpPr>
            <a:spLocks noGrp="1"/>
          </p:cNvSpPr>
          <p:nvPr>
            <p:ph type="title"/>
          </p:nvPr>
        </p:nvSpPr>
        <p:spPr/>
        <p:txBody>
          <a:bodyPr/>
          <a:lstStyle/>
          <a:p>
            <a:r>
              <a:rPr lang="nl-NL" dirty="0"/>
              <a:t>Hoe om te gaan met weerstand?</a:t>
            </a:r>
          </a:p>
        </p:txBody>
      </p:sp>
      <p:pic>
        <p:nvPicPr>
          <p:cNvPr id="5" name="Tijdelijke aanduiding voor inhoud 4">
            <a:extLst>
              <a:ext uri="{FF2B5EF4-FFF2-40B4-BE49-F238E27FC236}">
                <a16:creationId xmlns:a16="http://schemas.microsoft.com/office/drawing/2014/main" id="{903664C2-A48B-FC04-BFAB-12F3F46BCDB5}"/>
              </a:ext>
            </a:extLst>
          </p:cNvPr>
          <p:cNvPicPr>
            <a:picLocks noGrp="1" noChangeAspect="1"/>
          </p:cNvPicPr>
          <p:nvPr>
            <p:ph idx="1"/>
          </p:nvPr>
        </p:nvPicPr>
        <p:blipFill>
          <a:blip r:embed="rId3"/>
          <a:stretch>
            <a:fillRect/>
          </a:stretch>
        </p:blipFill>
        <p:spPr>
          <a:xfrm>
            <a:off x="7718794" y="1775186"/>
            <a:ext cx="3029373" cy="3915321"/>
          </a:xfrm>
          <a:prstGeom prst="rect">
            <a:avLst/>
          </a:prstGeom>
        </p:spPr>
      </p:pic>
      <p:sp>
        <p:nvSpPr>
          <p:cNvPr id="6" name="Tekstvak 5">
            <a:extLst>
              <a:ext uri="{FF2B5EF4-FFF2-40B4-BE49-F238E27FC236}">
                <a16:creationId xmlns:a16="http://schemas.microsoft.com/office/drawing/2014/main" id="{D5AB100A-935C-59EC-4780-45323946FF5A}"/>
              </a:ext>
            </a:extLst>
          </p:cNvPr>
          <p:cNvSpPr txBox="1"/>
          <p:nvPr/>
        </p:nvSpPr>
        <p:spPr>
          <a:xfrm>
            <a:off x="903799" y="1775186"/>
            <a:ext cx="6520458" cy="3970318"/>
          </a:xfrm>
          <a:prstGeom prst="rect">
            <a:avLst/>
          </a:prstGeom>
          <a:noFill/>
        </p:spPr>
        <p:txBody>
          <a:bodyPr wrap="square" rtlCol="0">
            <a:spAutoFit/>
          </a:bodyPr>
          <a:lstStyle/>
          <a:p>
            <a:r>
              <a:rPr lang="nl-NL" b="1" dirty="0"/>
              <a:t>1. Niet focussen op overtuigen, maar op faciliteren</a:t>
            </a:r>
          </a:p>
          <a:p>
            <a:r>
              <a:rPr lang="nl-NL" dirty="0"/>
              <a:t>Meer informatie heeft weinig effect</a:t>
            </a:r>
          </a:p>
          <a:p>
            <a:r>
              <a:rPr lang="nl-NL" dirty="0"/>
              <a:t>Minder nadruk leggen op uitleg richtlijnen </a:t>
            </a:r>
            <a:r>
              <a:rPr lang="nl-NL" dirty="0">
                <a:sym typeface="Wingdings" panose="05000000000000000000" pitchFamily="2" charset="2"/>
              </a:rPr>
              <a:t> meer op praktische ondersteuning en integratie werkprocessen</a:t>
            </a:r>
            <a:endParaRPr lang="nl-NL" dirty="0"/>
          </a:p>
          <a:p>
            <a:endParaRPr lang="nl-NL" dirty="0"/>
          </a:p>
          <a:p>
            <a:r>
              <a:rPr lang="nl-NL" b="1" dirty="0"/>
              <a:t>2. Maak gewenst gedrag de makkelijke keuze</a:t>
            </a:r>
          </a:p>
          <a:p>
            <a:r>
              <a:rPr lang="nl-NL" dirty="0"/>
              <a:t>Nudging en standaardopties</a:t>
            </a:r>
          </a:p>
          <a:p>
            <a:r>
              <a:rPr lang="nl-NL" dirty="0"/>
              <a:t>In EPD integreren en tijd besparen i.p.v. kosten</a:t>
            </a:r>
          </a:p>
          <a:p>
            <a:endParaRPr lang="nl-NL" dirty="0"/>
          </a:p>
          <a:p>
            <a:r>
              <a:rPr lang="nl-NL" b="1" dirty="0"/>
              <a:t>3. Gebruik sociale normen</a:t>
            </a:r>
          </a:p>
          <a:p>
            <a:r>
              <a:rPr lang="nl-NL" dirty="0"/>
              <a:t>Laat zien: collega’s gebruiken het al of afdelingen hebben succes</a:t>
            </a:r>
          </a:p>
          <a:p>
            <a:endParaRPr lang="nl-NL" dirty="0"/>
          </a:p>
          <a:p>
            <a:r>
              <a:rPr lang="nl-NL" b="1" dirty="0"/>
              <a:t>4. Werk met kleine stappen</a:t>
            </a:r>
          </a:p>
          <a:p>
            <a:r>
              <a:rPr lang="nl-NL" dirty="0"/>
              <a:t>Pilots of </a:t>
            </a:r>
            <a:r>
              <a:rPr lang="nl-NL"/>
              <a:t>gefaseerde implementatie</a:t>
            </a:r>
            <a:endParaRPr lang="nl-NL" dirty="0"/>
          </a:p>
        </p:txBody>
      </p:sp>
    </p:spTree>
    <p:extLst>
      <p:ext uri="{BB962C8B-B14F-4D97-AF65-F5344CB8AC3E}">
        <p14:creationId xmlns:p14="http://schemas.microsoft.com/office/powerpoint/2010/main" val="754623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646CF-5FFD-813F-FDD9-6DDC46434BB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6B57CFE-1FB4-C8F9-5ABD-8DEA5EF372D6}"/>
              </a:ext>
            </a:extLst>
          </p:cNvPr>
          <p:cNvSpPr>
            <a:spLocks noGrp="1"/>
          </p:cNvSpPr>
          <p:nvPr>
            <p:ph type="title"/>
          </p:nvPr>
        </p:nvSpPr>
        <p:spPr/>
        <p:txBody>
          <a:bodyPr/>
          <a:lstStyle/>
          <a:p>
            <a:r>
              <a:rPr lang="nl-NL" dirty="0"/>
              <a:t>Hoe om te gaan met weerstand?</a:t>
            </a:r>
          </a:p>
        </p:txBody>
      </p:sp>
      <p:pic>
        <p:nvPicPr>
          <p:cNvPr id="5" name="Tijdelijke aanduiding voor inhoud 4">
            <a:extLst>
              <a:ext uri="{FF2B5EF4-FFF2-40B4-BE49-F238E27FC236}">
                <a16:creationId xmlns:a16="http://schemas.microsoft.com/office/drawing/2014/main" id="{00ABF10D-1EFF-7CA7-74E1-705C4D17A9A0}"/>
              </a:ext>
            </a:extLst>
          </p:cNvPr>
          <p:cNvPicPr>
            <a:picLocks noGrp="1" noChangeAspect="1"/>
          </p:cNvPicPr>
          <p:nvPr>
            <p:ph idx="1"/>
          </p:nvPr>
        </p:nvPicPr>
        <p:blipFill>
          <a:blip r:embed="rId3"/>
          <a:stretch>
            <a:fillRect/>
          </a:stretch>
        </p:blipFill>
        <p:spPr>
          <a:xfrm>
            <a:off x="7718794" y="1775186"/>
            <a:ext cx="3029373" cy="3915321"/>
          </a:xfrm>
          <a:prstGeom prst="rect">
            <a:avLst/>
          </a:prstGeom>
        </p:spPr>
      </p:pic>
      <p:sp>
        <p:nvSpPr>
          <p:cNvPr id="6" name="Tekstvak 5">
            <a:extLst>
              <a:ext uri="{FF2B5EF4-FFF2-40B4-BE49-F238E27FC236}">
                <a16:creationId xmlns:a16="http://schemas.microsoft.com/office/drawing/2014/main" id="{EB8F19F5-60CF-11FD-9580-EE38B5CD7EE6}"/>
              </a:ext>
            </a:extLst>
          </p:cNvPr>
          <p:cNvSpPr txBox="1"/>
          <p:nvPr/>
        </p:nvSpPr>
        <p:spPr>
          <a:xfrm>
            <a:off x="996078" y="1584344"/>
            <a:ext cx="7367746" cy="4619854"/>
          </a:xfrm>
          <a:prstGeom prst="rect">
            <a:avLst/>
          </a:prstGeom>
          <a:noFill/>
        </p:spPr>
        <p:txBody>
          <a:bodyPr wrap="square" rtlCol="0">
            <a:spAutoFit/>
          </a:bodyPr>
          <a:lstStyle/>
          <a:p>
            <a:pPr>
              <a:lnSpc>
                <a:spcPct val="150000"/>
              </a:lnSpc>
            </a:pPr>
            <a:r>
              <a:rPr lang="nl-NL" b="1" dirty="0"/>
              <a:t>5. Verbind aan identiteit </a:t>
            </a:r>
          </a:p>
          <a:p>
            <a:pPr>
              <a:lnSpc>
                <a:spcPct val="150000"/>
              </a:lnSpc>
            </a:pPr>
            <a:r>
              <a:rPr lang="nl-NL" dirty="0"/>
              <a:t>Goed voor jou rol</a:t>
            </a:r>
          </a:p>
          <a:p>
            <a:pPr>
              <a:lnSpc>
                <a:spcPct val="150000"/>
              </a:lnSpc>
            </a:pPr>
            <a:r>
              <a:rPr lang="nl-NL" dirty="0"/>
              <a:t>Koppel aan betere patiëntenzorg, vakmanschap en professionele trots</a:t>
            </a:r>
          </a:p>
          <a:p>
            <a:pPr>
              <a:lnSpc>
                <a:spcPct val="150000"/>
              </a:lnSpc>
            </a:pPr>
            <a:endParaRPr lang="nl-NL" dirty="0"/>
          </a:p>
          <a:p>
            <a:pPr>
              <a:lnSpc>
                <a:spcPct val="150000"/>
              </a:lnSpc>
            </a:pPr>
            <a:r>
              <a:rPr lang="nl-NL" b="1" dirty="0"/>
              <a:t>6. Erken emoties expliciet</a:t>
            </a:r>
          </a:p>
          <a:p>
            <a:pPr>
              <a:lnSpc>
                <a:spcPct val="150000"/>
              </a:lnSpc>
            </a:pPr>
            <a:r>
              <a:rPr lang="nl-NL" dirty="0"/>
              <a:t>Niet negeren van angst of weerstand</a:t>
            </a:r>
          </a:p>
          <a:p>
            <a:pPr>
              <a:lnSpc>
                <a:spcPct val="150000"/>
              </a:lnSpc>
            </a:pPr>
            <a:r>
              <a:rPr lang="nl-NL" dirty="0"/>
              <a:t>Bespreek onzekerheid, werkdruk en angst voor fouten</a:t>
            </a:r>
          </a:p>
          <a:p>
            <a:pPr>
              <a:lnSpc>
                <a:spcPct val="150000"/>
              </a:lnSpc>
            </a:pPr>
            <a:endParaRPr lang="nl-NL" dirty="0"/>
          </a:p>
          <a:p>
            <a:pPr>
              <a:lnSpc>
                <a:spcPct val="150000"/>
              </a:lnSpc>
            </a:pPr>
            <a:r>
              <a:rPr lang="nl-NL" b="1" dirty="0"/>
              <a:t>7. Vermijd schuld en top-down-druk</a:t>
            </a:r>
          </a:p>
          <a:p>
            <a:pPr>
              <a:lnSpc>
                <a:spcPct val="150000"/>
              </a:lnSpc>
            </a:pPr>
            <a:r>
              <a:rPr lang="nl-NL" dirty="0"/>
              <a:t>Vermijd “Je moet duurzamer werken/leven</a:t>
            </a:r>
          </a:p>
          <a:p>
            <a:pPr>
              <a:lnSpc>
                <a:spcPct val="150000"/>
              </a:lnSpc>
            </a:pPr>
            <a:r>
              <a:rPr lang="nl-NL" dirty="0"/>
              <a:t>Zet in op samen ontwikkelen en respecteer autonomie</a:t>
            </a:r>
          </a:p>
        </p:txBody>
      </p:sp>
    </p:spTree>
    <p:extLst>
      <p:ext uri="{BB962C8B-B14F-4D97-AF65-F5344CB8AC3E}">
        <p14:creationId xmlns:p14="http://schemas.microsoft.com/office/powerpoint/2010/main" val="4195801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9A93B8-9990-C608-18F3-1A1E3ED36DC9}"/>
              </a:ext>
            </a:extLst>
          </p:cNvPr>
          <p:cNvSpPr>
            <a:spLocks noGrp="1"/>
          </p:cNvSpPr>
          <p:nvPr>
            <p:ph type="title"/>
          </p:nvPr>
        </p:nvSpPr>
        <p:spPr/>
        <p:txBody>
          <a:bodyPr/>
          <a:lstStyle/>
          <a:p>
            <a:r>
              <a:rPr lang="nl-NL" dirty="0"/>
              <a:t>Inspiratie</a:t>
            </a:r>
          </a:p>
        </p:txBody>
      </p:sp>
      <p:sp>
        <p:nvSpPr>
          <p:cNvPr id="3" name="Tijdelijke aanduiding voor inhoud 2">
            <a:extLst>
              <a:ext uri="{FF2B5EF4-FFF2-40B4-BE49-F238E27FC236}">
                <a16:creationId xmlns:a16="http://schemas.microsoft.com/office/drawing/2014/main" id="{A334D2DD-B023-B312-800C-7B1EF2D05AC1}"/>
              </a:ext>
            </a:extLst>
          </p:cNvPr>
          <p:cNvSpPr>
            <a:spLocks noGrp="1"/>
          </p:cNvSpPr>
          <p:nvPr>
            <p:ph idx="1"/>
          </p:nvPr>
        </p:nvSpPr>
        <p:spPr/>
        <p:txBody>
          <a:bodyPr/>
          <a:lstStyle/>
          <a:p>
            <a:r>
              <a:rPr lang="nl-NL" dirty="0"/>
              <a:t>Samen de Zorg Vergoenen</a:t>
            </a:r>
          </a:p>
          <a:p>
            <a:r>
              <a:rPr lang="nl-NL" dirty="0"/>
              <a:t>De Duurzame Verpleegkundige</a:t>
            </a:r>
          </a:p>
          <a:p>
            <a:r>
              <a:rPr lang="nl-NL" dirty="0"/>
              <a:t>V&amp;VN Duurzame Zorg</a:t>
            </a:r>
          </a:p>
          <a:p>
            <a:r>
              <a:rPr lang="nl-NL" dirty="0"/>
              <a:t>De Groene IC</a:t>
            </a:r>
          </a:p>
          <a:p>
            <a:r>
              <a:rPr lang="nl-NL" dirty="0"/>
              <a:t>MPZ afval draaiboek</a:t>
            </a:r>
          </a:p>
          <a:p>
            <a:r>
              <a:rPr lang="nl-NL" dirty="0"/>
              <a:t>De Groene Zorg Alliantie</a:t>
            </a:r>
          </a:p>
        </p:txBody>
      </p:sp>
      <p:pic>
        <p:nvPicPr>
          <p:cNvPr id="5" name="Afbeelding 4">
            <a:extLst>
              <a:ext uri="{FF2B5EF4-FFF2-40B4-BE49-F238E27FC236}">
                <a16:creationId xmlns:a16="http://schemas.microsoft.com/office/drawing/2014/main" id="{E01548A4-32F5-A666-A00F-EA0E4A4EEBB1}"/>
              </a:ext>
            </a:extLst>
          </p:cNvPr>
          <p:cNvPicPr>
            <a:picLocks noChangeAspect="1"/>
          </p:cNvPicPr>
          <p:nvPr/>
        </p:nvPicPr>
        <p:blipFill>
          <a:blip r:embed="rId2"/>
          <a:stretch>
            <a:fillRect/>
          </a:stretch>
        </p:blipFill>
        <p:spPr>
          <a:xfrm>
            <a:off x="6716685" y="812423"/>
            <a:ext cx="5533373" cy="3851630"/>
          </a:xfrm>
          <a:prstGeom prst="rect">
            <a:avLst/>
          </a:prstGeom>
        </p:spPr>
      </p:pic>
    </p:spTree>
    <p:extLst>
      <p:ext uri="{BB962C8B-B14F-4D97-AF65-F5344CB8AC3E}">
        <p14:creationId xmlns:p14="http://schemas.microsoft.com/office/powerpoint/2010/main" val="1752563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90B509-2545-7004-17F2-33F93D6DFA91}"/>
              </a:ext>
            </a:extLst>
          </p:cNvPr>
          <p:cNvSpPr>
            <a:spLocks noGrp="1"/>
          </p:cNvSpPr>
          <p:nvPr>
            <p:ph type="title"/>
          </p:nvPr>
        </p:nvSpPr>
        <p:spPr/>
        <p:txBody>
          <a:bodyPr/>
          <a:lstStyle/>
          <a:p>
            <a:r>
              <a:rPr lang="nl-NL" dirty="0"/>
              <a:t>VRAAG…</a:t>
            </a:r>
          </a:p>
        </p:txBody>
      </p:sp>
      <p:sp>
        <p:nvSpPr>
          <p:cNvPr id="3" name="Tijdelijke aanduiding voor inhoud 2">
            <a:extLst>
              <a:ext uri="{FF2B5EF4-FFF2-40B4-BE49-F238E27FC236}">
                <a16:creationId xmlns:a16="http://schemas.microsoft.com/office/drawing/2014/main" id="{796920C1-EF8F-7588-FD6C-2B1778959097}"/>
              </a:ext>
            </a:extLst>
          </p:cNvPr>
          <p:cNvSpPr>
            <a:spLocks noGrp="1"/>
          </p:cNvSpPr>
          <p:nvPr>
            <p:ph idx="1"/>
          </p:nvPr>
        </p:nvSpPr>
        <p:spPr>
          <a:xfrm>
            <a:off x="612422" y="1485037"/>
            <a:ext cx="10515600" cy="4793526"/>
          </a:xfrm>
        </p:spPr>
        <p:txBody>
          <a:bodyPr/>
          <a:lstStyle/>
          <a:p>
            <a:pPr>
              <a:lnSpc>
                <a:spcPct val="200000"/>
              </a:lnSpc>
            </a:pPr>
            <a:r>
              <a:rPr lang="nl-NL" sz="3200" dirty="0">
                <a:latin typeface="Tw Cen MT" panose="020B0602020104020603" pitchFamily="34" charset="0"/>
              </a:rPr>
              <a:t>Wie van jullie is bezig met het implementeren van duurzame interventies in een zorgsetting?</a:t>
            </a:r>
          </a:p>
          <a:p>
            <a:pPr>
              <a:lnSpc>
                <a:spcPct val="200000"/>
              </a:lnSpc>
            </a:pPr>
            <a:r>
              <a:rPr lang="nl-NL" sz="3200" dirty="0">
                <a:latin typeface="Tw Cen MT" panose="020B0602020104020603" pitchFamily="34" charset="0"/>
              </a:rPr>
              <a:t>Wanneer heb jij voor het laatst weerstand gevoeld bij verandering op je werk en waar zat dat in?</a:t>
            </a:r>
          </a:p>
        </p:txBody>
      </p:sp>
      <p:pic>
        <p:nvPicPr>
          <p:cNvPr id="5" name="Graphic 4" descr="Opgestoken hand met effen opvulling">
            <a:extLst>
              <a:ext uri="{FF2B5EF4-FFF2-40B4-BE49-F238E27FC236}">
                <a16:creationId xmlns:a16="http://schemas.microsoft.com/office/drawing/2014/main" id="{88680376-79FE-CE87-6B9B-C77A3EB99CB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72554" y="5546918"/>
            <a:ext cx="914400" cy="914400"/>
          </a:xfrm>
          <a:prstGeom prst="rect">
            <a:avLst/>
          </a:prstGeom>
        </p:spPr>
      </p:pic>
    </p:spTree>
    <p:extLst>
      <p:ext uri="{BB962C8B-B14F-4D97-AF65-F5344CB8AC3E}">
        <p14:creationId xmlns:p14="http://schemas.microsoft.com/office/powerpoint/2010/main" val="3732184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7930F0-D8E0-6EFC-9764-12A4193F730B}"/>
              </a:ext>
            </a:extLst>
          </p:cNvPr>
          <p:cNvSpPr>
            <a:spLocks noGrp="1"/>
          </p:cNvSpPr>
          <p:nvPr>
            <p:ph type="title"/>
          </p:nvPr>
        </p:nvSpPr>
        <p:spPr/>
        <p:txBody>
          <a:bodyPr/>
          <a:lstStyle/>
          <a:p>
            <a:r>
              <a:rPr lang="nl-NL" dirty="0"/>
              <a:t>In een notendop…</a:t>
            </a:r>
          </a:p>
        </p:txBody>
      </p:sp>
      <p:sp>
        <p:nvSpPr>
          <p:cNvPr id="3" name="Tijdelijke aanduiding voor inhoud 2">
            <a:extLst>
              <a:ext uri="{FF2B5EF4-FFF2-40B4-BE49-F238E27FC236}">
                <a16:creationId xmlns:a16="http://schemas.microsoft.com/office/drawing/2014/main" id="{1793CBDA-CC93-D662-CA10-EE1341C53F1A}"/>
              </a:ext>
            </a:extLst>
          </p:cNvPr>
          <p:cNvSpPr>
            <a:spLocks noGrp="1"/>
          </p:cNvSpPr>
          <p:nvPr>
            <p:ph idx="1"/>
          </p:nvPr>
        </p:nvSpPr>
        <p:spPr>
          <a:xfrm>
            <a:off x="117990" y="1589950"/>
            <a:ext cx="11956019" cy="4793526"/>
          </a:xfrm>
        </p:spPr>
        <p:txBody>
          <a:bodyPr/>
          <a:lstStyle/>
          <a:p>
            <a:pPr>
              <a:lnSpc>
                <a:spcPct val="150000"/>
              </a:lnSpc>
            </a:pPr>
            <a:r>
              <a:rPr lang="nl-NL" sz="4000" dirty="0"/>
              <a:t>Circulariteit begint bij jou</a:t>
            </a:r>
          </a:p>
          <a:p>
            <a:pPr>
              <a:lnSpc>
                <a:spcPct val="150000"/>
              </a:lnSpc>
            </a:pPr>
            <a:r>
              <a:rPr lang="nl-NL" sz="4000" dirty="0"/>
              <a:t>Kleine stappen zijn haalbaar</a:t>
            </a:r>
          </a:p>
          <a:p>
            <a:pPr>
              <a:lnSpc>
                <a:spcPct val="150000"/>
              </a:lnSpc>
            </a:pPr>
            <a:r>
              <a:rPr lang="nl-NL" sz="4000" dirty="0"/>
              <a:t>Verpleegkundigen maken het verschil</a:t>
            </a:r>
          </a:p>
          <a:p>
            <a:pPr marL="0" indent="0">
              <a:buNone/>
            </a:pPr>
            <a:endParaRPr lang="nl-NL" sz="3200" dirty="0"/>
          </a:p>
          <a:p>
            <a:pPr marL="0" indent="0">
              <a:buNone/>
            </a:pPr>
            <a:r>
              <a:rPr lang="nl-NL" sz="3200" dirty="0"/>
              <a:t>Zorg niet alleen voor patiënten, </a:t>
            </a:r>
          </a:p>
          <a:p>
            <a:pPr marL="0" indent="0">
              <a:buNone/>
            </a:pPr>
            <a:r>
              <a:rPr lang="nl-NL" sz="3200" dirty="0"/>
              <a:t>maar ook voor de toekomst</a:t>
            </a:r>
          </a:p>
        </p:txBody>
      </p:sp>
    </p:spTree>
    <p:extLst>
      <p:ext uri="{BB962C8B-B14F-4D97-AF65-F5344CB8AC3E}">
        <p14:creationId xmlns:p14="http://schemas.microsoft.com/office/powerpoint/2010/main" val="3250493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2F5B43-F2C4-F9DF-A27A-718283DEE7EB}"/>
              </a:ext>
            </a:extLst>
          </p:cNvPr>
          <p:cNvSpPr>
            <a:spLocks noGrp="1"/>
          </p:cNvSpPr>
          <p:nvPr>
            <p:ph type="title"/>
          </p:nvPr>
        </p:nvSpPr>
        <p:spPr>
          <a:xfrm>
            <a:off x="5946427" y="281836"/>
            <a:ext cx="8782878" cy="979717"/>
          </a:xfrm>
        </p:spPr>
        <p:txBody>
          <a:bodyPr/>
          <a:lstStyle/>
          <a:p>
            <a:r>
              <a:rPr lang="nl-NL" dirty="0"/>
              <a:t>MEER WETEN?</a:t>
            </a:r>
          </a:p>
        </p:txBody>
      </p:sp>
      <p:sp>
        <p:nvSpPr>
          <p:cNvPr id="3" name="Tijdelijke aanduiding voor inhoud 2">
            <a:extLst>
              <a:ext uri="{FF2B5EF4-FFF2-40B4-BE49-F238E27FC236}">
                <a16:creationId xmlns:a16="http://schemas.microsoft.com/office/drawing/2014/main" id="{CBB5A0D4-1042-06F9-94D3-0442F9D1F342}"/>
              </a:ext>
            </a:extLst>
          </p:cNvPr>
          <p:cNvSpPr>
            <a:spLocks noGrp="1"/>
          </p:cNvSpPr>
          <p:nvPr>
            <p:ph idx="1"/>
          </p:nvPr>
        </p:nvSpPr>
        <p:spPr>
          <a:xfrm>
            <a:off x="6006517" y="1502561"/>
            <a:ext cx="5347283" cy="4776002"/>
          </a:xfrm>
        </p:spPr>
        <p:txBody>
          <a:bodyPr/>
          <a:lstStyle/>
          <a:p>
            <a:pPr marL="0" indent="0">
              <a:buNone/>
            </a:pPr>
            <a:endParaRPr lang="nl-NL" dirty="0"/>
          </a:p>
          <a:p>
            <a:pPr marL="0" indent="0">
              <a:buNone/>
            </a:pPr>
            <a:r>
              <a:rPr lang="nl-NL" sz="4000" dirty="0">
                <a:hlinkClick r:id="rId2"/>
              </a:rPr>
              <a:t>https://esch-r.org/</a:t>
            </a:r>
            <a:endParaRPr lang="nl-NL" sz="4000" dirty="0"/>
          </a:p>
          <a:p>
            <a:pPr marL="0" indent="0">
              <a:buNone/>
            </a:pPr>
            <a:endParaRPr lang="nl-NL" sz="4000" dirty="0"/>
          </a:p>
          <a:p>
            <a:pPr marL="0" indent="0" algn="l" fontAlgn="auto">
              <a:buNone/>
            </a:pPr>
            <a:r>
              <a:rPr lang="nl-NL" sz="4000" dirty="0"/>
              <a:t>LinkedIn: </a:t>
            </a:r>
          </a:p>
          <a:p>
            <a:pPr marL="0" indent="0" algn="l" fontAlgn="auto">
              <a:buNone/>
            </a:pPr>
            <a:r>
              <a:rPr lang="en-US" sz="2800" b="1" i="0" dirty="0">
                <a:effectLst/>
                <a:latin typeface="-apple-system"/>
              </a:rPr>
              <a:t>ESCH-R consortium</a:t>
            </a:r>
          </a:p>
          <a:p>
            <a:pPr marL="0" indent="0" algn="l" fontAlgn="auto">
              <a:buNone/>
            </a:pPr>
            <a:r>
              <a:rPr lang="en-US" sz="2800" b="0" i="0" dirty="0">
                <a:effectLst/>
                <a:latin typeface="-apple-system"/>
              </a:rPr>
              <a:t>Creating circular hospitals together</a:t>
            </a:r>
          </a:p>
          <a:p>
            <a:pPr marL="0" indent="0">
              <a:buNone/>
            </a:pPr>
            <a:endParaRPr lang="nl-NL" sz="4000" dirty="0"/>
          </a:p>
        </p:txBody>
      </p:sp>
      <p:pic>
        <p:nvPicPr>
          <p:cNvPr id="6" name="Afbeelding 5" descr="Afbeelding met tekst, persoon, hand&#10;&#10;Door AI gegenereerde inhoud is mogelijk onjuist.">
            <a:extLst>
              <a:ext uri="{FF2B5EF4-FFF2-40B4-BE49-F238E27FC236}">
                <a16:creationId xmlns:a16="http://schemas.microsoft.com/office/drawing/2014/main" id="{E9639B3E-46F6-2D3B-E7C0-937A7269374B}"/>
              </a:ext>
            </a:extLst>
          </p:cNvPr>
          <p:cNvPicPr>
            <a:picLocks noChangeAspect="1"/>
          </p:cNvPicPr>
          <p:nvPr/>
        </p:nvPicPr>
        <p:blipFill>
          <a:blip r:embed="rId3"/>
          <a:stretch>
            <a:fillRect/>
          </a:stretch>
        </p:blipFill>
        <p:spPr>
          <a:xfrm>
            <a:off x="838200" y="159951"/>
            <a:ext cx="4720300" cy="6538098"/>
          </a:xfrm>
          <a:prstGeom prst="rect">
            <a:avLst/>
          </a:prstGeom>
        </p:spPr>
      </p:pic>
    </p:spTree>
    <p:extLst>
      <p:ext uri="{BB962C8B-B14F-4D97-AF65-F5344CB8AC3E}">
        <p14:creationId xmlns:p14="http://schemas.microsoft.com/office/powerpoint/2010/main" val="2724870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4" descr="Vragen silhouet">
            <a:extLst>
              <a:ext uri="{FF2B5EF4-FFF2-40B4-BE49-F238E27FC236}">
                <a16:creationId xmlns:a16="http://schemas.microsoft.com/office/drawing/2014/main" id="{9D09AC45-6E53-C73A-1D1D-6C1C5B24959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02860" y="2020701"/>
            <a:ext cx="4623626" cy="4623626"/>
          </a:xfrm>
          <a:prstGeom prst="rect">
            <a:avLst/>
          </a:prstGeom>
        </p:spPr>
      </p:pic>
      <p:sp>
        <p:nvSpPr>
          <p:cNvPr id="6" name="Tekstvak 5">
            <a:extLst>
              <a:ext uri="{FF2B5EF4-FFF2-40B4-BE49-F238E27FC236}">
                <a16:creationId xmlns:a16="http://schemas.microsoft.com/office/drawing/2014/main" id="{F2F00AFC-1C62-7E29-F588-2AAA9F1143AB}"/>
              </a:ext>
            </a:extLst>
          </p:cNvPr>
          <p:cNvSpPr txBox="1"/>
          <p:nvPr/>
        </p:nvSpPr>
        <p:spPr>
          <a:xfrm>
            <a:off x="892629" y="2917371"/>
            <a:ext cx="5010231" cy="1415772"/>
          </a:xfrm>
          <a:prstGeom prst="rect">
            <a:avLst/>
          </a:prstGeom>
          <a:noFill/>
        </p:spPr>
        <p:txBody>
          <a:bodyPr wrap="square" rtlCol="0">
            <a:spAutoFit/>
          </a:bodyPr>
          <a:lstStyle/>
          <a:p>
            <a:r>
              <a:rPr lang="nl-NL" sz="3200" b="1" dirty="0"/>
              <a:t>Dank voor jullie aandacht</a:t>
            </a:r>
          </a:p>
          <a:p>
            <a:endParaRPr lang="nl-NL" b="1" dirty="0"/>
          </a:p>
          <a:p>
            <a:endParaRPr lang="nl-NL" b="1" dirty="0"/>
          </a:p>
          <a:p>
            <a:endParaRPr lang="nl-NL" b="1" dirty="0"/>
          </a:p>
        </p:txBody>
      </p:sp>
    </p:spTree>
    <p:extLst>
      <p:ext uri="{BB962C8B-B14F-4D97-AF65-F5344CB8AC3E}">
        <p14:creationId xmlns:p14="http://schemas.microsoft.com/office/powerpoint/2010/main" val="3508505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FD7DAA-66AA-08FA-51F9-EC8FAA5C3D7B}"/>
              </a:ext>
            </a:extLst>
          </p:cNvPr>
          <p:cNvSpPr>
            <a:spLocks noGrp="1"/>
          </p:cNvSpPr>
          <p:nvPr>
            <p:ph type="title"/>
          </p:nvPr>
        </p:nvSpPr>
        <p:spPr>
          <a:xfrm>
            <a:off x="376806" y="188341"/>
            <a:ext cx="8782878" cy="979717"/>
          </a:xfrm>
        </p:spPr>
        <p:txBody>
          <a:bodyPr/>
          <a:lstStyle/>
          <a:p>
            <a:r>
              <a:rPr lang="nl-NL" dirty="0"/>
              <a:t>Waarom circulariteit in de zorg?</a:t>
            </a:r>
          </a:p>
        </p:txBody>
      </p:sp>
      <p:sp>
        <p:nvSpPr>
          <p:cNvPr id="3" name="Tijdelijke aanduiding voor inhoud 2">
            <a:extLst>
              <a:ext uri="{FF2B5EF4-FFF2-40B4-BE49-F238E27FC236}">
                <a16:creationId xmlns:a16="http://schemas.microsoft.com/office/drawing/2014/main" id="{98D72473-3902-E81C-A70A-EFABE211642F}"/>
              </a:ext>
            </a:extLst>
          </p:cNvPr>
          <p:cNvSpPr>
            <a:spLocks noGrp="1"/>
          </p:cNvSpPr>
          <p:nvPr>
            <p:ph idx="1"/>
          </p:nvPr>
        </p:nvSpPr>
        <p:spPr>
          <a:xfrm>
            <a:off x="376806" y="1405441"/>
            <a:ext cx="8160228" cy="4793526"/>
          </a:xfrm>
        </p:spPr>
        <p:txBody>
          <a:bodyPr/>
          <a:lstStyle/>
          <a:p>
            <a:r>
              <a:rPr lang="nl-NL" sz="2400" dirty="0">
                <a:latin typeface="Tw Cen MT" panose="020B0602020104020603" pitchFamily="34" charset="0"/>
              </a:rPr>
              <a:t>63.000 mensen stierven </a:t>
            </a:r>
            <a:r>
              <a:rPr lang="nl-NL" sz="2400" b="0" dirty="0">
                <a:latin typeface="Tw Cen MT" panose="020B0602020104020603" pitchFamily="34" charset="0"/>
              </a:rPr>
              <a:t>in 2024 aan hittegerelateerde oorzaken in heel Europa</a:t>
            </a:r>
          </a:p>
          <a:p>
            <a:r>
              <a:rPr lang="nl-NL" sz="2400" dirty="0">
                <a:latin typeface="Tw Cen MT" panose="020B0602020104020603" pitchFamily="34" charset="0"/>
              </a:rPr>
              <a:t>640 miljard verloren arbeidsuren </a:t>
            </a:r>
            <a:r>
              <a:rPr lang="nl-NL" sz="2400" b="0" dirty="0">
                <a:latin typeface="Tw Cen MT" panose="020B0602020104020603" pitchFamily="34" charset="0"/>
              </a:rPr>
              <a:t>als gevolg van blootstelling aan hitte in 2024 wereldwijd</a:t>
            </a:r>
          </a:p>
          <a:p>
            <a:r>
              <a:rPr lang="nl-NL" sz="2400" dirty="0">
                <a:latin typeface="Tw Cen MT" panose="020B0602020104020603" pitchFamily="34" charset="0"/>
              </a:rPr>
              <a:t>54% van de landbouwverliezen </a:t>
            </a:r>
            <a:r>
              <a:rPr lang="nl-NL" sz="2400" b="0" dirty="0">
                <a:latin typeface="Tw Cen MT" panose="020B0602020104020603" pitchFamily="34" charset="0"/>
              </a:rPr>
              <a:t>in de Europese Unie worden veroorzaakt door droogte</a:t>
            </a:r>
          </a:p>
          <a:p>
            <a:r>
              <a:rPr lang="nl-NL" sz="2400" b="0" dirty="0">
                <a:latin typeface="Tw Cen MT" panose="020B0602020104020603" pitchFamily="34" charset="0"/>
              </a:rPr>
              <a:t>Bijna </a:t>
            </a:r>
            <a:r>
              <a:rPr lang="nl-NL" sz="2400" dirty="0">
                <a:latin typeface="Tw Cen MT" panose="020B0602020104020603" pitchFamily="34" charset="0"/>
              </a:rPr>
              <a:t>5 miljoen mensen </a:t>
            </a:r>
            <a:r>
              <a:rPr lang="nl-NL" sz="2400" b="0" dirty="0">
                <a:latin typeface="Tw Cen MT" panose="020B0602020104020603" pitchFamily="34" charset="0"/>
              </a:rPr>
              <a:t>lopen jaarlijks risico op een infectie met dengue en </a:t>
            </a:r>
            <a:r>
              <a:rPr lang="nl-NL" sz="2400" b="0" dirty="0" err="1">
                <a:latin typeface="Tw Cen MT" panose="020B0602020104020603" pitchFamily="34" charset="0"/>
              </a:rPr>
              <a:t>chikungunya</a:t>
            </a:r>
            <a:endParaRPr lang="nl-NL" sz="2400" b="0" dirty="0">
              <a:latin typeface="Tw Cen MT" panose="020B0602020104020603" pitchFamily="34" charset="0"/>
            </a:endParaRPr>
          </a:p>
          <a:p>
            <a:r>
              <a:rPr lang="nl-NL" sz="2400" dirty="0">
                <a:latin typeface="Tw Cen MT" panose="020B0602020104020603" pitchFamily="34" charset="0"/>
              </a:rPr>
              <a:t>600.000 voortijdige sterfgevallen </a:t>
            </a:r>
            <a:r>
              <a:rPr lang="nl-NL" sz="2400" b="0" dirty="0">
                <a:latin typeface="Tw Cen MT" panose="020B0602020104020603" pitchFamily="34" charset="0"/>
              </a:rPr>
              <a:t>per jaar in de pan-Europese regio kunnen worden toegeschreven aan luchtvervuiling door verbranding van fossiele brandstoffen</a:t>
            </a:r>
          </a:p>
          <a:p>
            <a:r>
              <a:rPr lang="nl-NL" sz="2400" dirty="0">
                <a:latin typeface="Tw Cen MT" panose="020B0602020104020603" pitchFamily="34" charset="0"/>
              </a:rPr>
              <a:t>4-5% van de totale wereldwijde uitstoot van broeikasgassen </a:t>
            </a:r>
            <a:r>
              <a:rPr lang="nl-NL" sz="2400" b="0" dirty="0">
                <a:latin typeface="Tw Cen MT" panose="020B0602020104020603" pitchFamily="34" charset="0"/>
              </a:rPr>
              <a:t>komt van gezondheidszorgsystemen</a:t>
            </a:r>
          </a:p>
          <a:p>
            <a:endParaRPr lang="nl-NL" b="0" dirty="0"/>
          </a:p>
          <a:p>
            <a:endParaRPr lang="nl-NL" b="0" dirty="0"/>
          </a:p>
          <a:p>
            <a:pPr marL="514350" indent="-514350">
              <a:buFont typeface="+mj-lt"/>
              <a:buAutoNum type="arabicPeriod"/>
            </a:pPr>
            <a:endParaRPr lang="nl-NL" b="0" dirty="0">
              <a:latin typeface="Tw Cen MT" panose="020B0602020104020603" pitchFamily="34" charset="0"/>
            </a:endParaRPr>
          </a:p>
          <a:p>
            <a:pPr marL="514350" indent="-514350">
              <a:buFont typeface="+mj-lt"/>
              <a:buAutoNum type="arabicPeriod"/>
            </a:pPr>
            <a:endParaRPr lang="nl-NL" b="0" dirty="0">
              <a:latin typeface="Tw Cen MT" panose="020B0602020104020603" pitchFamily="34" charset="0"/>
            </a:endParaRPr>
          </a:p>
          <a:p>
            <a:endParaRPr lang="nl-NL" b="0" dirty="0">
              <a:latin typeface="Tw Cen MT" panose="020B0602020104020603" pitchFamily="34" charset="0"/>
            </a:endParaRPr>
          </a:p>
          <a:p>
            <a:endParaRPr lang="nl-NL" b="0" dirty="0">
              <a:latin typeface="Tw Cen MT" panose="020B0602020104020603" pitchFamily="34" charset="0"/>
            </a:endParaRPr>
          </a:p>
          <a:p>
            <a:endParaRPr lang="nl-NL" dirty="0"/>
          </a:p>
        </p:txBody>
      </p:sp>
      <p:pic>
        <p:nvPicPr>
          <p:cNvPr id="5" name="Afbeelding 4">
            <a:extLst>
              <a:ext uri="{FF2B5EF4-FFF2-40B4-BE49-F238E27FC236}">
                <a16:creationId xmlns:a16="http://schemas.microsoft.com/office/drawing/2014/main" id="{50C51D25-F7A9-6D24-1F78-159C129FE9A3}"/>
              </a:ext>
            </a:extLst>
          </p:cNvPr>
          <p:cNvPicPr>
            <a:picLocks noChangeAspect="1"/>
          </p:cNvPicPr>
          <p:nvPr/>
        </p:nvPicPr>
        <p:blipFill>
          <a:blip r:embed="rId3"/>
          <a:stretch>
            <a:fillRect/>
          </a:stretch>
        </p:blipFill>
        <p:spPr>
          <a:xfrm>
            <a:off x="8537034" y="1560352"/>
            <a:ext cx="3654966" cy="3892207"/>
          </a:xfrm>
          <a:prstGeom prst="rect">
            <a:avLst/>
          </a:prstGeom>
        </p:spPr>
      </p:pic>
    </p:spTree>
    <p:extLst>
      <p:ext uri="{BB962C8B-B14F-4D97-AF65-F5344CB8AC3E}">
        <p14:creationId xmlns:p14="http://schemas.microsoft.com/office/powerpoint/2010/main" val="1812168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A0393-B5E3-964E-D6B5-E8AEF58AAC4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CD85FDD-C31D-8C25-86E3-2915CD65C328}"/>
              </a:ext>
            </a:extLst>
          </p:cNvPr>
          <p:cNvSpPr>
            <a:spLocks noGrp="1"/>
          </p:cNvSpPr>
          <p:nvPr>
            <p:ph type="title"/>
          </p:nvPr>
        </p:nvSpPr>
        <p:spPr>
          <a:xfrm>
            <a:off x="376806" y="188341"/>
            <a:ext cx="8782878" cy="979717"/>
          </a:xfrm>
        </p:spPr>
        <p:txBody>
          <a:bodyPr/>
          <a:lstStyle/>
          <a:p>
            <a:r>
              <a:rPr lang="nl-NL" dirty="0"/>
              <a:t>Waarom circulariteit in de zorg?</a:t>
            </a:r>
          </a:p>
        </p:txBody>
      </p:sp>
      <p:sp>
        <p:nvSpPr>
          <p:cNvPr id="3" name="Tijdelijke aanduiding voor inhoud 2">
            <a:extLst>
              <a:ext uri="{FF2B5EF4-FFF2-40B4-BE49-F238E27FC236}">
                <a16:creationId xmlns:a16="http://schemas.microsoft.com/office/drawing/2014/main" id="{3A3CF67C-C29B-E551-9D18-5F23E0953704}"/>
              </a:ext>
            </a:extLst>
          </p:cNvPr>
          <p:cNvSpPr>
            <a:spLocks noGrp="1"/>
          </p:cNvSpPr>
          <p:nvPr>
            <p:ph idx="1"/>
          </p:nvPr>
        </p:nvSpPr>
        <p:spPr>
          <a:xfrm>
            <a:off x="376806" y="1520395"/>
            <a:ext cx="7953462" cy="4793526"/>
          </a:xfrm>
        </p:spPr>
        <p:txBody>
          <a:bodyPr/>
          <a:lstStyle/>
          <a:p>
            <a:pPr marL="514350" indent="-514350">
              <a:lnSpc>
                <a:spcPct val="150000"/>
              </a:lnSpc>
              <a:buFont typeface="+mj-lt"/>
              <a:buAutoNum type="arabicPeriod"/>
            </a:pPr>
            <a:r>
              <a:rPr lang="nl-NL" sz="2000" b="0" dirty="0">
                <a:latin typeface="Tw Cen MT" panose="020B0602020104020603" pitchFamily="34" charset="0"/>
              </a:rPr>
              <a:t>Klimaatverandering aanpakken als een catastrofale bedreiging voor de menselijke gezondheid, veiligheid en sociale stabiliteit</a:t>
            </a:r>
          </a:p>
          <a:p>
            <a:pPr marL="514350" indent="-514350">
              <a:lnSpc>
                <a:spcPct val="150000"/>
              </a:lnSpc>
              <a:buFont typeface="+mj-lt"/>
              <a:buAutoNum type="arabicPeriod"/>
            </a:pPr>
            <a:r>
              <a:rPr lang="nl-NL" sz="2000" b="0" dirty="0">
                <a:latin typeface="Tw Cen MT" panose="020B0602020104020603" pitchFamily="34" charset="0"/>
              </a:rPr>
              <a:t>Het transformeren van gezondheidszorgsystemen voor mens en klimaat</a:t>
            </a:r>
          </a:p>
          <a:p>
            <a:pPr marL="514350" indent="-514350">
              <a:lnSpc>
                <a:spcPct val="150000"/>
              </a:lnSpc>
              <a:buFont typeface="+mj-lt"/>
              <a:buAutoNum type="arabicPeriod"/>
            </a:pPr>
            <a:r>
              <a:rPr lang="nl-NL" sz="2000" b="0" dirty="0">
                <a:latin typeface="Tw Cen MT" panose="020B0602020104020603" pitchFamily="34" charset="0"/>
              </a:rPr>
              <a:t>Opschaling van lokale, gemeenschapsgerichte oplossingen voor klimaat en gezondheid</a:t>
            </a:r>
          </a:p>
          <a:p>
            <a:pPr marL="514350" indent="-514350">
              <a:lnSpc>
                <a:spcPct val="150000"/>
              </a:lnSpc>
              <a:buFont typeface="+mj-lt"/>
              <a:buAutoNum type="arabicPeriod"/>
            </a:pPr>
            <a:r>
              <a:rPr lang="nl-NL" sz="2000" b="0" dirty="0">
                <a:latin typeface="Tw Cen MT" panose="020B0602020104020603" pitchFamily="34" charset="0"/>
              </a:rPr>
              <a:t>Hervorming van economische, financiële en regelgevende systemen om de klimaat-gezondheidsvooruitgang te bevorderen</a:t>
            </a:r>
          </a:p>
          <a:p>
            <a:pPr marL="514350" indent="-514350">
              <a:buFont typeface="+mj-lt"/>
              <a:buAutoNum type="arabicPeriod"/>
            </a:pPr>
            <a:endParaRPr lang="nl-NL" b="0" dirty="0">
              <a:latin typeface="Tw Cen MT" panose="020B0602020104020603" pitchFamily="34" charset="0"/>
            </a:endParaRPr>
          </a:p>
          <a:p>
            <a:pPr marL="514350" indent="-514350">
              <a:buFont typeface="+mj-lt"/>
              <a:buAutoNum type="arabicPeriod"/>
            </a:pPr>
            <a:endParaRPr lang="nl-NL" b="0" dirty="0">
              <a:latin typeface="Tw Cen MT" panose="020B0602020104020603" pitchFamily="34" charset="0"/>
            </a:endParaRPr>
          </a:p>
          <a:p>
            <a:endParaRPr lang="nl-NL" b="0" dirty="0">
              <a:latin typeface="Tw Cen MT" panose="020B0602020104020603" pitchFamily="34" charset="0"/>
            </a:endParaRPr>
          </a:p>
          <a:p>
            <a:endParaRPr lang="nl-NL" b="0" dirty="0">
              <a:latin typeface="Tw Cen MT" panose="020B0602020104020603" pitchFamily="34" charset="0"/>
            </a:endParaRPr>
          </a:p>
          <a:p>
            <a:endParaRPr lang="nl-NL" dirty="0"/>
          </a:p>
        </p:txBody>
      </p:sp>
      <p:pic>
        <p:nvPicPr>
          <p:cNvPr id="5" name="Afbeelding 4">
            <a:extLst>
              <a:ext uri="{FF2B5EF4-FFF2-40B4-BE49-F238E27FC236}">
                <a16:creationId xmlns:a16="http://schemas.microsoft.com/office/drawing/2014/main" id="{E463956F-6F8F-BD0C-690E-3AE20FF6AB88}"/>
              </a:ext>
            </a:extLst>
          </p:cNvPr>
          <p:cNvPicPr>
            <a:picLocks noChangeAspect="1"/>
          </p:cNvPicPr>
          <p:nvPr/>
        </p:nvPicPr>
        <p:blipFill>
          <a:blip r:embed="rId3"/>
          <a:stretch>
            <a:fillRect/>
          </a:stretch>
        </p:blipFill>
        <p:spPr>
          <a:xfrm>
            <a:off x="8537034" y="1560352"/>
            <a:ext cx="3654966" cy="3892207"/>
          </a:xfrm>
          <a:prstGeom prst="rect">
            <a:avLst/>
          </a:prstGeom>
        </p:spPr>
      </p:pic>
    </p:spTree>
    <p:extLst>
      <p:ext uri="{BB962C8B-B14F-4D97-AF65-F5344CB8AC3E}">
        <p14:creationId xmlns:p14="http://schemas.microsoft.com/office/powerpoint/2010/main" val="3958132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5D7351-DABE-FAD5-17EC-8FA48C811E0C}"/>
              </a:ext>
            </a:extLst>
          </p:cNvPr>
          <p:cNvSpPr>
            <a:spLocks noGrp="1"/>
          </p:cNvSpPr>
          <p:nvPr>
            <p:ph type="title"/>
          </p:nvPr>
        </p:nvSpPr>
        <p:spPr>
          <a:xfrm>
            <a:off x="838200" y="387422"/>
            <a:ext cx="8782878" cy="979717"/>
          </a:xfrm>
        </p:spPr>
        <p:txBody>
          <a:bodyPr/>
          <a:lstStyle/>
          <a:p>
            <a:pPr>
              <a:lnSpc>
                <a:spcPct val="150000"/>
              </a:lnSpc>
            </a:pPr>
            <a:r>
              <a:rPr lang="nl-NL" dirty="0"/>
              <a:t>Praktische voorbeelden uit de zorg</a:t>
            </a:r>
            <a:br>
              <a:rPr lang="nl-NL" dirty="0"/>
            </a:br>
            <a:r>
              <a:rPr lang="nl-NL" sz="2400" dirty="0"/>
              <a:t>Minder materiaalgebruik</a:t>
            </a:r>
          </a:p>
        </p:txBody>
      </p:sp>
      <p:sp>
        <p:nvSpPr>
          <p:cNvPr id="3" name="Tijdelijke aanduiding voor inhoud 2">
            <a:extLst>
              <a:ext uri="{FF2B5EF4-FFF2-40B4-BE49-F238E27FC236}">
                <a16:creationId xmlns:a16="http://schemas.microsoft.com/office/drawing/2014/main" id="{E8AF7699-BF84-61B7-4198-635780328914}"/>
              </a:ext>
            </a:extLst>
          </p:cNvPr>
          <p:cNvSpPr>
            <a:spLocks noGrp="1"/>
          </p:cNvSpPr>
          <p:nvPr>
            <p:ph idx="1"/>
          </p:nvPr>
        </p:nvSpPr>
        <p:spPr>
          <a:xfrm>
            <a:off x="838200" y="1677052"/>
            <a:ext cx="10515600" cy="4793526"/>
          </a:xfrm>
        </p:spPr>
        <p:txBody>
          <a:bodyPr/>
          <a:lstStyle/>
          <a:p>
            <a:r>
              <a:rPr lang="nl-NL" dirty="0"/>
              <a:t>Geen plastic medicatiecupje als het niet hoeft</a:t>
            </a:r>
          </a:p>
          <a:p>
            <a:pPr lvl="1"/>
            <a:r>
              <a:rPr lang="nl-NL" dirty="0"/>
              <a:t>Amstelring bespaart jaarlijks 629.000 plastic medicijncupjes</a:t>
            </a:r>
          </a:p>
          <a:p>
            <a:pPr marL="457200" lvl="1" indent="0">
              <a:buNone/>
            </a:pPr>
            <a:endParaRPr lang="nl-NL" dirty="0"/>
          </a:p>
          <a:p>
            <a:r>
              <a:rPr lang="nl-NL" dirty="0"/>
              <a:t>Bewust handschoenengebruik</a:t>
            </a:r>
          </a:p>
          <a:p>
            <a:pPr lvl="1"/>
            <a:r>
              <a:rPr lang="nl-NL" dirty="0"/>
              <a:t>Alleen bij risico op lichaamsvloeistoffen</a:t>
            </a:r>
          </a:p>
          <a:p>
            <a:pPr lvl="1"/>
            <a:r>
              <a:rPr lang="nl-NL" dirty="0"/>
              <a:t>Klaarmaken medicatie</a:t>
            </a:r>
          </a:p>
          <a:p>
            <a:pPr lvl="1"/>
            <a:r>
              <a:rPr lang="nl-NL" dirty="0"/>
              <a:t>Aanhangen van chemo of bloed</a:t>
            </a:r>
          </a:p>
        </p:txBody>
      </p:sp>
      <p:sp>
        <p:nvSpPr>
          <p:cNvPr id="5" name="Tekstvak 4">
            <a:extLst>
              <a:ext uri="{FF2B5EF4-FFF2-40B4-BE49-F238E27FC236}">
                <a16:creationId xmlns:a16="http://schemas.microsoft.com/office/drawing/2014/main" id="{9191A17D-87A1-1F48-83FE-441C129B018B}"/>
              </a:ext>
            </a:extLst>
          </p:cNvPr>
          <p:cNvSpPr txBox="1"/>
          <p:nvPr/>
        </p:nvSpPr>
        <p:spPr>
          <a:xfrm>
            <a:off x="773884" y="6224523"/>
            <a:ext cx="609460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kern="1200" dirty="0">
                <a:effectLst/>
                <a:latin typeface="Tw Cen MT" panose="020B0602020104020603" pitchFamily="34" charset="0"/>
              </a:rPr>
              <a:t>(Bron: </a:t>
            </a:r>
            <a:r>
              <a:rPr lang="nl-NL" sz="1400" u="sng" kern="1200" dirty="0">
                <a:effectLst/>
                <a:latin typeface="Tw Cen MT" panose="020B0602020104020603" pitchFamily="34" charset="0"/>
                <a:hlinkClick r:id="rId3">
                  <a:extLst>
                    <a:ext uri="{A12FA001-AC4F-418D-AE19-62706E023703}">
                      <ahyp:hlinkClr xmlns:ahyp="http://schemas.microsoft.com/office/drawing/2018/hyperlinkcolor" val="tx"/>
                    </a:ext>
                  </a:extLst>
                </a:hlinkClick>
              </a:rPr>
              <a:t>Groene tips van V&amp;VN | V&amp;VN</a:t>
            </a:r>
            <a:r>
              <a:rPr lang="nl-NL" sz="1400" kern="1200" dirty="0">
                <a:effectLst/>
                <a:latin typeface="Tw Cen MT" panose="020B0602020104020603" pitchFamily="34" charset="0"/>
              </a:rPr>
              <a:t>)</a:t>
            </a:r>
          </a:p>
        </p:txBody>
      </p:sp>
    </p:spTree>
    <p:extLst>
      <p:ext uri="{BB962C8B-B14F-4D97-AF65-F5344CB8AC3E}">
        <p14:creationId xmlns:p14="http://schemas.microsoft.com/office/powerpoint/2010/main" val="2537344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A430E8-DDB0-8208-851F-8EDBE00F3EC3}"/>
              </a:ext>
            </a:extLst>
          </p:cNvPr>
          <p:cNvSpPr>
            <a:spLocks noGrp="1"/>
          </p:cNvSpPr>
          <p:nvPr>
            <p:ph type="title"/>
          </p:nvPr>
        </p:nvSpPr>
        <p:spPr/>
        <p:txBody>
          <a:bodyPr/>
          <a:lstStyle/>
          <a:p>
            <a:pPr>
              <a:lnSpc>
                <a:spcPct val="150000"/>
              </a:lnSpc>
            </a:pPr>
            <a:r>
              <a:rPr lang="nl-NL" dirty="0"/>
              <a:t>Praktische voorbeelden uit de zorg </a:t>
            </a:r>
            <a:r>
              <a:rPr lang="nl-NL" sz="2400" dirty="0"/>
              <a:t>Slimmer werken</a:t>
            </a:r>
          </a:p>
        </p:txBody>
      </p:sp>
      <p:sp>
        <p:nvSpPr>
          <p:cNvPr id="3" name="Tijdelijke aanduiding voor inhoud 2">
            <a:extLst>
              <a:ext uri="{FF2B5EF4-FFF2-40B4-BE49-F238E27FC236}">
                <a16:creationId xmlns:a16="http://schemas.microsoft.com/office/drawing/2014/main" id="{5F7E4DDB-21AD-37BD-5B11-0DAE0BF7407F}"/>
              </a:ext>
            </a:extLst>
          </p:cNvPr>
          <p:cNvSpPr>
            <a:spLocks noGrp="1"/>
          </p:cNvSpPr>
          <p:nvPr>
            <p:ph idx="1"/>
          </p:nvPr>
        </p:nvSpPr>
        <p:spPr>
          <a:xfrm>
            <a:off x="838200" y="1635107"/>
            <a:ext cx="10515600" cy="4793526"/>
          </a:xfrm>
        </p:spPr>
        <p:txBody>
          <a:bodyPr/>
          <a:lstStyle/>
          <a:p>
            <a:pPr>
              <a:lnSpc>
                <a:spcPct val="150000"/>
              </a:lnSpc>
            </a:pPr>
            <a:r>
              <a:rPr lang="nl-NL" dirty="0"/>
              <a:t>Infuuslijn pas na 7 dagen vervangen in plaats van 4</a:t>
            </a:r>
          </a:p>
          <a:p>
            <a:pPr>
              <a:lnSpc>
                <a:spcPct val="150000"/>
              </a:lnSpc>
            </a:pPr>
            <a:r>
              <a:rPr lang="nl-NL" dirty="0"/>
              <a:t>Bespaart tijd en materialen</a:t>
            </a:r>
          </a:p>
          <a:p>
            <a:endParaRPr lang="nl-NL" dirty="0"/>
          </a:p>
          <a:p>
            <a:endParaRPr lang="nl-NL" dirty="0"/>
          </a:p>
          <a:p>
            <a:endParaRPr lang="nl-NL" dirty="0"/>
          </a:p>
          <a:p>
            <a:endParaRPr lang="nl-NL" dirty="0"/>
          </a:p>
          <a:p>
            <a:endParaRPr lang="nl-NL" dirty="0"/>
          </a:p>
          <a:p>
            <a:pPr marL="0" indent="0">
              <a:buNone/>
            </a:pPr>
            <a:endParaRPr lang="nl-NL" dirty="0"/>
          </a:p>
          <a:p>
            <a:pPr marL="0" indent="0">
              <a:buNone/>
            </a:pPr>
            <a:r>
              <a:rPr lang="nl-NL" sz="1400" dirty="0"/>
              <a:t>	(Bron: Samen de zorg </a:t>
            </a:r>
            <a:r>
              <a:rPr lang="nl-NL" sz="1400" dirty="0" err="1"/>
              <a:t>vergroenen</a:t>
            </a:r>
            <a:r>
              <a:rPr lang="nl-NL" sz="1400" dirty="0"/>
              <a:t>)</a:t>
            </a:r>
          </a:p>
        </p:txBody>
      </p:sp>
      <p:pic>
        <p:nvPicPr>
          <p:cNvPr id="7" name="Afbeelding 6">
            <a:extLst>
              <a:ext uri="{FF2B5EF4-FFF2-40B4-BE49-F238E27FC236}">
                <a16:creationId xmlns:a16="http://schemas.microsoft.com/office/drawing/2014/main" id="{374373DF-B495-9CD4-148B-5361F1B05312}"/>
              </a:ext>
            </a:extLst>
          </p:cNvPr>
          <p:cNvPicPr>
            <a:picLocks noChangeAspect="1"/>
          </p:cNvPicPr>
          <p:nvPr/>
        </p:nvPicPr>
        <p:blipFill>
          <a:blip r:embed="rId3"/>
          <a:stretch>
            <a:fillRect/>
          </a:stretch>
        </p:blipFill>
        <p:spPr>
          <a:xfrm>
            <a:off x="1812021" y="3266621"/>
            <a:ext cx="7914314" cy="2861063"/>
          </a:xfrm>
          <a:prstGeom prst="rect">
            <a:avLst/>
          </a:prstGeom>
        </p:spPr>
      </p:pic>
    </p:spTree>
    <p:extLst>
      <p:ext uri="{BB962C8B-B14F-4D97-AF65-F5344CB8AC3E}">
        <p14:creationId xmlns:p14="http://schemas.microsoft.com/office/powerpoint/2010/main" val="3679249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5DDDA-869D-53EE-6659-BCD24D6EDDEF}"/>
              </a:ext>
            </a:extLst>
          </p:cNvPr>
          <p:cNvSpPr>
            <a:spLocks noGrp="1"/>
          </p:cNvSpPr>
          <p:nvPr>
            <p:ph type="title"/>
          </p:nvPr>
        </p:nvSpPr>
        <p:spPr/>
        <p:txBody>
          <a:bodyPr/>
          <a:lstStyle/>
          <a:p>
            <a:pPr>
              <a:lnSpc>
                <a:spcPct val="150000"/>
              </a:lnSpc>
            </a:pPr>
            <a:r>
              <a:rPr lang="nl-NL" dirty="0"/>
              <a:t>Praktische voorbeelden uit de zorg </a:t>
            </a:r>
            <a:r>
              <a:rPr lang="nl-NL" sz="2400" dirty="0"/>
              <a:t>Andere werkwijzen</a:t>
            </a:r>
          </a:p>
        </p:txBody>
      </p:sp>
      <p:sp>
        <p:nvSpPr>
          <p:cNvPr id="3" name="Tijdelijke aanduiding voor inhoud 2">
            <a:extLst>
              <a:ext uri="{FF2B5EF4-FFF2-40B4-BE49-F238E27FC236}">
                <a16:creationId xmlns:a16="http://schemas.microsoft.com/office/drawing/2014/main" id="{ABF74678-B127-02C3-C7A9-16F9EC538E56}"/>
              </a:ext>
            </a:extLst>
          </p:cNvPr>
          <p:cNvSpPr>
            <a:spLocks noGrp="1"/>
          </p:cNvSpPr>
          <p:nvPr>
            <p:ph idx="1"/>
          </p:nvPr>
        </p:nvSpPr>
        <p:spPr>
          <a:xfrm>
            <a:off x="838200" y="1741909"/>
            <a:ext cx="10515600" cy="4793526"/>
          </a:xfrm>
        </p:spPr>
        <p:txBody>
          <a:bodyPr/>
          <a:lstStyle/>
          <a:p>
            <a:r>
              <a:rPr lang="nl-NL" dirty="0"/>
              <a:t>Blaaskatheter schoon i.p.v. steriel inbrengen</a:t>
            </a:r>
          </a:p>
          <a:p>
            <a:pPr lvl="1"/>
            <a:r>
              <a:rPr lang="nl-NL" dirty="0"/>
              <a:t>Minder materiaal</a:t>
            </a:r>
          </a:p>
          <a:p>
            <a:pPr lvl="1"/>
            <a:r>
              <a:rPr lang="nl-NL" dirty="0"/>
              <a:t>Zelfde veiligheid</a:t>
            </a:r>
          </a:p>
          <a:p>
            <a:pPr lvl="1"/>
            <a:r>
              <a:rPr lang="nl-NL" dirty="0"/>
              <a:t>Grote CO2- en kostenbesparing</a:t>
            </a:r>
          </a:p>
          <a:p>
            <a:pPr lvl="1"/>
            <a:endParaRPr lang="nl-NL" dirty="0"/>
          </a:p>
          <a:p>
            <a:pPr lvl="1"/>
            <a:endParaRPr lang="nl-NL" dirty="0"/>
          </a:p>
          <a:p>
            <a:pPr lvl="1"/>
            <a:endParaRPr lang="nl-NL" dirty="0"/>
          </a:p>
          <a:p>
            <a:pPr lvl="1"/>
            <a:endParaRPr lang="nl-NL" dirty="0"/>
          </a:p>
          <a:p>
            <a:pPr lvl="1"/>
            <a:endParaRPr lang="nl-NL" dirty="0"/>
          </a:p>
          <a:p>
            <a:pPr lvl="1"/>
            <a:endParaRPr lang="nl-NL" dirty="0"/>
          </a:p>
          <a:p>
            <a:pPr lvl="1"/>
            <a:endParaRPr lang="nl-NL" dirty="0"/>
          </a:p>
          <a:p>
            <a:pPr lvl="1"/>
            <a:endParaRPr lang="nl-NL" dirty="0"/>
          </a:p>
          <a:p>
            <a:pPr marL="457200" lvl="1" indent="0">
              <a:buNone/>
            </a:pPr>
            <a:r>
              <a:rPr lang="nl-NL" sz="1400" dirty="0"/>
              <a:t>			(Bron: De Groene OK Radboud UMC)</a:t>
            </a:r>
          </a:p>
          <a:p>
            <a:endParaRPr lang="nl-NL" dirty="0"/>
          </a:p>
          <a:p>
            <a:pPr lvl="1"/>
            <a:endParaRPr lang="nl-NL" dirty="0"/>
          </a:p>
          <a:p>
            <a:pPr lvl="1"/>
            <a:endParaRPr lang="nl-NL" dirty="0"/>
          </a:p>
          <a:p>
            <a:pPr lvl="1"/>
            <a:endParaRPr lang="nl-NL" dirty="0"/>
          </a:p>
        </p:txBody>
      </p:sp>
      <p:pic>
        <p:nvPicPr>
          <p:cNvPr id="5" name="Afbeelding 4">
            <a:extLst>
              <a:ext uri="{FF2B5EF4-FFF2-40B4-BE49-F238E27FC236}">
                <a16:creationId xmlns:a16="http://schemas.microsoft.com/office/drawing/2014/main" id="{5E3BD03A-1AD4-9F7B-C74F-37DE873E8523}"/>
              </a:ext>
            </a:extLst>
          </p:cNvPr>
          <p:cNvPicPr>
            <a:picLocks noChangeAspect="1"/>
          </p:cNvPicPr>
          <p:nvPr/>
        </p:nvPicPr>
        <p:blipFill>
          <a:blip r:embed="rId3"/>
          <a:stretch>
            <a:fillRect/>
          </a:stretch>
        </p:blipFill>
        <p:spPr>
          <a:xfrm>
            <a:off x="3582100" y="3621947"/>
            <a:ext cx="5254609" cy="2846247"/>
          </a:xfrm>
          <a:prstGeom prst="rect">
            <a:avLst/>
          </a:prstGeom>
        </p:spPr>
      </p:pic>
    </p:spTree>
    <p:extLst>
      <p:ext uri="{BB962C8B-B14F-4D97-AF65-F5344CB8AC3E}">
        <p14:creationId xmlns:p14="http://schemas.microsoft.com/office/powerpoint/2010/main" val="2179321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C086E4D7-7023-8FA7-FDCE-056093948D8C}"/>
              </a:ext>
            </a:extLst>
          </p:cNvPr>
          <p:cNvPicPr>
            <a:picLocks noGrp="1" noChangeAspect="1"/>
          </p:cNvPicPr>
          <p:nvPr>
            <p:ph idx="1"/>
          </p:nvPr>
        </p:nvPicPr>
        <p:blipFill>
          <a:blip r:embed="rId3"/>
          <a:stretch>
            <a:fillRect/>
          </a:stretch>
        </p:blipFill>
        <p:spPr>
          <a:xfrm>
            <a:off x="3959603" y="3326071"/>
            <a:ext cx="4416913" cy="2705169"/>
          </a:xfrm>
          <a:prstGeom prst="rect">
            <a:avLst/>
          </a:prstGeom>
        </p:spPr>
      </p:pic>
      <p:sp>
        <p:nvSpPr>
          <p:cNvPr id="7" name="Tekstvak 6">
            <a:extLst>
              <a:ext uri="{FF2B5EF4-FFF2-40B4-BE49-F238E27FC236}">
                <a16:creationId xmlns:a16="http://schemas.microsoft.com/office/drawing/2014/main" id="{4555449C-0C2E-704A-3119-BF3037819BFC}"/>
              </a:ext>
            </a:extLst>
          </p:cNvPr>
          <p:cNvSpPr txBox="1"/>
          <p:nvPr/>
        </p:nvSpPr>
        <p:spPr>
          <a:xfrm>
            <a:off x="776513" y="1494970"/>
            <a:ext cx="7968343" cy="1569660"/>
          </a:xfrm>
          <a:prstGeom prst="rect">
            <a:avLst/>
          </a:prstGeom>
          <a:noFill/>
        </p:spPr>
        <p:txBody>
          <a:bodyPr wrap="square">
            <a:spAutoFit/>
          </a:bodyPr>
          <a:lstStyle/>
          <a:p>
            <a:r>
              <a:rPr lang="nl-NL" sz="3200" dirty="0"/>
              <a:t>Katheter verwijderen zonder spuit</a:t>
            </a:r>
          </a:p>
          <a:p>
            <a:pPr lvl="1"/>
            <a:r>
              <a:rPr lang="nl-NL" sz="3200" dirty="0"/>
              <a:t>Minder afval </a:t>
            </a:r>
          </a:p>
          <a:p>
            <a:pPr lvl="1"/>
            <a:r>
              <a:rPr lang="nl-NL" sz="3200" dirty="0" err="1"/>
              <a:t>Plusmin</a:t>
            </a:r>
            <a:r>
              <a:rPr lang="nl-NL" sz="3200" dirty="0"/>
              <a:t> 850 kg CO2 besparing</a:t>
            </a:r>
          </a:p>
        </p:txBody>
      </p:sp>
      <p:sp>
        <p:nvSpPr>
          <p:cNvPr id="8" name="Titel 1">
            <a:extLst>
              <a:ext uri="{FF2B5EF4-FFF2-40B4-BE49-F238E27FC236}">
                <a16:creationId xmlns:a16="http://schemas.microsoft.com/office/drawing/2014/main" id="{F4EF91D8-6958-9A4B-1EE4-E9D4555C47A3}"/>
              </a:ext>
            </a:extLst>
          </p:cNvPr>
          <p:cNvSpPr>
            <a:spLocks noGrp="1"/>
          </p:cNvSpPr>
          <p:nvPr>
            <p:ph type="title"/>
          </p:nvPr>
        </p:nvSpPr>
        <p:spPr>
          <a:xfrm>
            <a:off x="838200" y="322263"/>
            <a:ext cx="8783638" cy="979487"/>
          </a:xfrm>
        </p:spPr>
        <p:txBody>
          <a:bodyPr/>
          <a:lstStyle/>
          <a:p>
            <a:pPr>
              <a:lnSpc>
                <a:spcPct val="150000"/>
              </a:lnSpc>
            </a:pPr>
            <a:r>
              <a:rPr lang="nl-NL" dirty="0"/>
              <a:t>Praktische voorbeelden uit de zorg </a:t>
            </a:r>
            <a:r>
              <a:rPr lang="nl-NL" sz="2400" dirty="0"/>
              <a:t>Andere werkwijzen</a:t>
            </a:r>
          </a:p>
        </p:txBody>
      </p:sp>
      <p:sp>
        <p:nvSpPr>
          <p:cNvPr id="10" name="Tekstvak 9">
            <a:extLst>
              <a:ext uri="{FF2B5EF4-FFF2-40B4-BE49-F238E27FC236}">
                <a16:creationId xmlns:a16="http://schemas.microsoft.com/office/drawing/2014/main" id="{D6ED88E8-3DAB-EC08-BED6-1BC599FCDCD3}"/>
              </a:ext>
            </a:extLst>
          </p:cNvPr>
          <p:cNvSpPr txBox="1"/>
          <p:nvPr/>
        </p:nvSpPr>
        <p:spPr>
          <a:xfrm>
            <a:off x="3891792" y="6138792"/>
            <a:ext cx="10382685" cy="307777"/>
          </a:xfrm>
          <a:prstGeom prst="rect">
            <a:avLst/>
          </a:prstGeom>
          <a:noFill/>
        </p:spPr>
        <p:txBody>
          <a:bodyPr wrap="square">
            <a:spAutoFit/>
          </a:bodyPr>
          <a:lstStyle/>
          <a:p>
            <a:pPr>
              <a:buNone/>
            </a:pPr>
            <a:r>
              <a:rPr lang="nl-NL" sz="1400" kern="100" dirty="0">
                <a:effectLst/>
                <a:latin typeface="Tw Cen MT" panose="020B0602020104020603" pitchFamily="34" charset="0"/>
                <a:ea typeface="Aptos" panose="020B0004020202020204" pitchFamily="34" charset="0"/>
                <a:cs typeface="Times New Roman" panose="02020603050405020304" pitchFamily="18" charset="0"/>
              </a:rPr>
              <a:t>(Bron: </a:t>
            </a:r>
            <a:r>
              <a:rPr lang="nl-NL" sz="1400" u="sng" kern="100" dirty="0">
                <a:effectLst/>
                <a:latin typeface="Tw Cen MT" panose="020B0602020104020603" pitchFamily="34" charset="0"/>
                <a:ea typeface="Aptos" panose="020B0004020202020204" pitchFamily="34" charset="0"/>
                <a:cs typeface="Times New Roman" panose="02020603050405020304" pitchFamily="18" charset="0"/>
              </a:rPr>
              <a:t>Spaarnegasthuis en Jeroen Bosch Ziekenhuis)</a:t>
            </a:r>
            <a:endParaRPr lang="nl-NL" sz="1400" kern="100" dirty="0">
              <a:effectLst/>
              <a:latin typeface="Tw Cen MT" panose="020B0602020104020603"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03602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93DDC3-D878-6481-E627-CF46A6F30976}"/>
              </a:ext>
            </a:extLst>
          </p:cNvPr>
          <p:cNvSpPr>
            <a:spLocks noGrp="1"/>
          </p:cNvSpPr>
          <p:nvPr>
            <p:ph type="title"/>
          </p:nvPr>
        </p:nvSpPr>
        <p:spPr/>
        <p:txBody>
          <a:bodyPr/>
          <a:lstStyle/>
          <a:p>
            <a:pPr>
              <a:lnSpc>
                <a:spcPct val="150000"/>
              </a:lnSpc>
            </a:pPr>
            <a:r>
              <a:rPr lang="nl-NL" dirty="0"/>
              <a:t>Praktische voorbeelden uit de zorg </a:t>
            </a:r>
            <a:r>
              <a:rPr lang="nl-NL" sz="2400" dirty="0"/>
              <a:t>Kleine dagelijkse acties</a:t>
            </a:r>
          </a:p>
        </p:txBody>
      </p:sp>
      <p:sp>
        <p:nvSpPr>
          <p:cNvPr id="3" name="Tijdelijke aanduiding voor inhoud 2">
            <a:extLst>
              <a:ext uri="{FF2B5EF4-FFF2-40B4-BE49-F238E27FC236}">
                <a16:creationId xmlns:a16="http://schemas.microsoft.com/office/drawing/2014/main" id="{19A80EEA-5A04-3B73-594D-A037791E9F9D}"/>
              </a:ext>
            </a:extLst>
          </p:cNvPr>
          <p:cNvSpPr>
            <a:spLocks noGrp="1"/>
          </p:cNvSpPr>
          <p:nvPr>
            <p:ph idx="1"/>
          </p:nvPr>
        </p:nvSpPr>
        <p:spPr>
          <a:xfrm>
            <a:off x="838200" y="1500883"/>
            <a:ext cx="10515600" cy="4793526"/>
          </a:xfrm>
        </p:spPr>
        <p:txBody>
          <a:bodyPr/>
          <a:lstStyle/>
          <a:p>
            <a:r>
              <a:rPr lang="nl-NL" dirty="0"/>
              <a:t>Herbruikbare waterfles</a:t>
            </a:r>
          </a:p>
          <a:p>
            <a:r>
              <a:rPr lang="nl-NL" dirty="0"/>
              <a:t>Lichten uit</a:t>
            </a:r>
          </a:p>
          <a:p>
            <a:r>
              <a:rPr lang="nl-NL" dirty="0"/>
              <a:t>Minder mailen</a:t>
            </a:r>
          </a:p>
          <a:p>
            <a:r>
              <a:rPr lang="nl-NL" dirty="0"/>
              <a:t>Fietsen naar werk</a:t>
            </a:r>
          </a:p>
          <a:p>
            <a:r>
              <a:rPr lang="nl-NL" dirty="0"/>
              <a:t>Eet vaker vegetarisch of veganistisch</a:t>
            </a:r>
          </a:p>
          <a:p>
            <a:endParaRPr lang="nl-NL" dirty="0"/>
          </a:p>
          <a:p>
            <a:pPr marL="0" indent="0">
              <a:buNone/>
            </a:pPr>
            <a:endParaRPr lang="nl-NL" i="1" dirty="0"/>
          </a:p>
          <a:p>
            <a:pPr marL="0" indent="0">
              <a:buNone/>
            </a:pPr>
            <a:endParaRPr lang="nl-NL" i="1" dirty="0"/>
          </a:p>
          <a:p>
            <a:pPr marL="0" indent="0">
              <a:buNone/>
            </a:pPr>
            <a:r>
              <a:rPr lang="nl-NL" sz="1400" b="0" dirty="0"/>
              <a:t>(Bron: </a:t>
            </a:r>
            <a:r>
              <a:rPr lang="nl-NL" sz="1400" b="0" u="sng" dirty="0">
                <a:hlinkClick r:id="rId3">
                  <a:extLst>
                    <a:ext uri="{A12FA001-AC4F-418D-AE19-62706E023703}">
                      <ahyp:hlinkClr xmlns:ahyp="http://schemas.microsoft.com/office/drawing/2018/hyperlinkcolor" val="tx"/>
                    </a:ext>
                  </a:extLst>
                </a:hlinkClick>
              </a:rPr>
              <a:t>Duurzame zorg | Samen voor duurzame zorg | V&amp;VN</a:t>
            </a:r>
            <a:r>
              <a:rPr lang="nl-NL" sz="1400" b="0" dirty="0"/>
              <a:t>)</a:t>
            </a:r>
          </a:p>
          <a:p>
            <a:endParaRPr lang="nl-NL" dirty="0"/>
          </a:p>
        </p:txBody>
      </p:sp>
    </p:spTree>
    <p:extLst>
      <p:ext uri="{BB962C8B-B14F-4D97-AF65-F5344CB8AC3E}">
        <p14:creationId xmlns:p14="http://schemas.microsoft.com/office/powerpoint/2010/main" val="2515728593"/>
      </p:ext>
    </p:extLst>
  </p:cSld>
  <p:clrMapOvr>
    <a:masterClrMapping/>
  </p:clrMapOvr>
</p:sld>
</file>

<file path=ppt/theme/theme1.xml><?xml version="1.0" encoding="utf-8"?>
<a:theme xmlns:a="http://schemas.openxmlformats.org/drawingml/2006/main" name="Titel (voorblad)">
  <a:themeElements>
    <a:clrScheme name="Erasmus Esch-R">
      <a:dk1>
        <a:srgbClr val="00A100"/>
      </a:dk1>
      <a:lt1>
        <a:srgbClr val="FFFFFF"/>
      </a:lt1>
      <a:dk2>
        <a:srgbClr val="00A000"/>
      </a:dk2>
      <a:lt2>
        <a:srgbClr val="FFFFFF"/>
      </a:lt2>
      <a:accent1>
        <a:srgbClr val="ABD309"/>
      </a:accent1>
      <a:accent2>
        <a:srgbClr val="00A000"/>
      </a:accent2>
      <a:accent3>
        <a:srgbClr val="F7931E"/>
      </a:accent3>
      <a:accent4>
        <a:srgbClr val="78C9E3"/>
      </a:accent4>
      <a:accent5>
        <a:srgbClr val="000000"/>
      </a:accent5>
      <a:accent6>
        <a:srgbClr val="FFFFFF"/>
      </a:accent6>
      <a:hlink>
        <a:srgbClr val="ABD309"/>
      </a:hlink>
      <a:folHlink>
        <a:srgbClr val="00A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CH-R Preso werkbestand ENG" id="{3A0E85EB-D935-8444-A95A-EECC07CE6ADF}" vid="{C9CEBB85-5254-FF4A-81F3-D8A1D400287C}"/>
    </a:ext>
  </a:extLst>
</a:theme>
</file>

<file path=ppt/theme/theme2.xml><?xml version="1.0" encoding="utf-8"?>
<a:theme xmlns:a="http://schemas.openxmlformats.org/drawingml/2006/main" name="Hoofdstuktitels">
  <a:themeElements>
    <a:clrScheme name="Erasmus Esch-R">
      <a:dk1>
        <a:srgbClr val="00A100"/>
      </a:dk1>
      <a:lt1>
        <a:srgbClr val="FFFFFF"/>
      </a:lt1>
      <a:dk2>
        <a:srgbClr val="00A000"/>
      </a:dk2>
      <a:lt2>
        <a:srgbClr val="FFFFFF"/>
      </a:lt2>
      <a:accent1>
        <a:srgbClr val="ABD309"/>
      </a:accent1>
      <a:accent2>
        <a:srgbClr val="00A000"/>
      </a:accent2>
      <a:accent3>
        <a:srgbClr val="F7931E"/>
      </a:accent3>
      <a:accent4>
        <a:srgbClr val="78C9E3"/>
      </a:accent4>
      <a:accent5>
        <a:srgbClr val="000000"/>
      </a:accent5>
      <a:accent6>
        <a:srgbClr val="FFFFFF"/>
      </a:accent6>
      <a:hlink>
        <a:srgbClr val="ABD309"/>
      </a:hlink>
      <a:folHlink>
        <a:srgbClr val="00A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CH-R Preso werkbestand ENG" id="{3A0E85EB-D935-8444-A95A-EECC07CE6ADF}" vid="{B954FE09-EEDC-994B-88A2-061753137115}"/>
    </a:ext>
  </a:extLst>
</a:theme>
</file>

<file path=ppt/theme/theme3.xml><?xml version="1.0" encoding="utf-8"?>
<a:theme xmlns:a="http://schemas.openxmlformats.org/drawingml/2006/main" name="2_Titel (voorblad)">
  <a:themeElements>
    <a:clrScheme name="Erasmus Esch-R">
      <a:dk1>
        <a:srgbClr val="00A100"/>
      </a:dk1>
      <a:lt1>
        <a:srgbClr val="FFFFFF"/>
      </a:lt1>
      <a:dk2>
        <a:srgbClr val="00A000"/>
      </a:dk2>
      <a:lt2>
        <a:srgbClr val="FFFFFF"/>
      </a:lt2>
      <a:accent1>
        <a:srgbClr val="ABD309"/>
      </a:accent1>
      <a:accent2>
        <a:srgbClr val="00A000"/>
      </a:accent2>
      <a:accent3>
        <a:srgbClr val="F7931E"/>
      </a:accent3>
      <a:accent4>
        <a:srgbClr val="78C9E3"/>
      </a:accent4>
      <a:accent5>
        <a:srgbClr val="000000"/>
      </a:accent5>
      <a:accent6>
        <a:srgbClr val="FFFFFF"/>
      </a:accent6>
      <a:hlink>
        <a:srgbClr val="ABD309"/>
      </a:hlink>
      <a:folHlink>
        <a:srgbClr val="00A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CH-R Preso werkbestand ENG" id="{3A0E85EB-D935-8444-A95A-EECC07CE6ADF}" vid="{E4F010F5-FE28-8542-A9E6-E39451E86523}"/>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oject document" ma:contentTypeID="0x010100D0E384F301C10D40AB856C35D0E5316800986BA8D00E88EA4BB3C083A3DAB8BFFF" ma:contentTypeVersion="19" ma:contentTypeDescription="Create a new document." ma:contentTypeScope="" ma:versionID="a854541f75b0fea4b96c1d5c0116a57c">
  <xsd:schema xmlns:xsd="http://www.w3.org/2001/XMLSchema" xmlns:xs="http://www.w3.org/2001/XMLSchema" xmlns:p="http://schemas.microsoft.com/office/2006/metadata/properties" xmlns:ns2="57710791-97b2-486a-a5a6-507ab236cbcc" xmlns:ns3="7178f4c6-a649-4e0b-8d68-f3fdb5f020d5" targetNamespace="http://schemas.microsoft.com/office/2006/metadata/properties" ma:root="true" ma:fieldsID="46783e63ba6c52ace863a5ae676bc749" ns2:_="" ns3:_="">
    <xsd:import namespace="57710791-97b2-486a-a5a6-507ab236cbcc"/>
    <xsd:import namespace="7178f4c6-a649-4e0b-8d68-f3fdb5f020d5"/>
    <xsd:element name="properties">
      <xsd:complexType>
        <xsd:sequence>
          <xsd:element name="documentManagement">
            <xsd:complexType>
              <xsd:all>
                <xsd:element ref="ns2:NaamAanvraag" minOccurs="0"/>
                <xsd:element ref="ns2:TeamID" minOccurs="0"/>
                <xsd:element ref="ns2:Aanvraagnummer" minOccurs="0"/>
                <xsd:element ref="ns2:Projectnaam" minOccurs="0"/>
                <xsd:element ref="ns2:Projectnummer" minOccurs="0"/>
                <xsd:element ref="ns2:FormeleStartdatum" minOccurs="0"/>
                <xsd:element ref="ns2:Regeling" minOccurs="0"/>
                <xsd:element ref="ns2:BewarenTot" minOccurs="0"/>
                <xsd:element ref="ns2:FinancierSubsidieverstrekker" minOccurs="0"/>
                <xsd:element ref="ns2:FormeleEinddatum" minOccurs="0"/>
                <xsd:element ref="ns2:Kenniscentrum" minOccurs="0"/>
                <xsd:element ref="ns2:Archiveerdatum" minOccurs="0"/>
                <xsd:element ref="ns2:Procesfase"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710791-97b2-486a-a5a6-507ab236cbcc" elementFormDefault="qualified">
    <xsd:import namespace="http://schemas.microsoft.com/office/2006/documentManagement/types"/>
    <xsd:import namespace="http://schemas.microsoft.com/office/infopath/2007/PartnerControls"/>
    <xsd:element name="NaamAanvraag" ma:index="8" nillable="true" ma:displayName="Naam aanvraag" ma:default="ESH-R Strategies circular hospitals" ma:internalName="NaamAanvraag">
      <xsd:simpleType>
        <xsd:restriction base="dms:Text"/>
      </xsd:simpleType>
    </xsd:element>
    <xsd:element name="TeamID" ma:index="9" nillable="true" ma:displayName="Team ID" ma:internalName="TeamID">
      <xsd:simpleType>
        <xsd:restriction base="dms:Text"/>
      </xsd:simpleType>
    </xsd:element>
    <xsd:element name="Aanvraagnummer" ma:index="10" nillable="true" ma:displayName="Aanvraagnummer" ma:default="OPP1920" ma:internalName="Aanvraagnummer">
      <xsd:simpleType>
        <xsd:restriction base="dms:Text"/>
      </xsd:simpleType>
    </xsd:element>
    <xsd:element name="Projectnaam" ma:index="11" nillable="true" ma:displayName="Projectnaam" ma:internalName="Projectnaam">
      <xsd:simpleType>
        <xsd:restriction base="dms:Text"/>
      </xsd:simpleType>
    </xsd:element>
    <xsd:element name="Projectnummer" ma:index="12" nillable="true" ma:displayName="Projectnummer" ma:internalName="Projectnummer">
      <xsd:simpleType>
        <xsd:restriction base="dms:Text"/>
      </xsd:simpleType>
    </xsd:element>
    <xsd:element name="FormeleStartdatum" ma:index="13" nillable="true" ma:displayName="Formele startdatum project" ma:format="DateOnly" ma:internalName="FormeleStartdatum">
      <xsd:simpleType>
        <xsd:restriction base="dms:DateTime"/>
      </xsd:simpleType>
    </xsd:element>
    <xsd:element name="Regeling" ma:index="14" nillable="true" ma:displayName="Regeling" ma:internalName="Regeling">
      <xsd:simpleType>
        <xsd:restriction base="dms:Text"/>
      </xsd:simpleType>
    </xsd:element>
    <xsd:element name="BewarenTot" ma:index="15" nillable="true" ma:displayName="Bewaren tot" ma:format="DateOnly" ma:internalName="BewarenTot">
      <xsd:simpleType>
        <xsd:restriction base="dms:DateTime"/>
      </xsd:simpleType>
    </xsd:element>
    <xsd:element name="FinancierSubsidieverstrekker" ma:index="16" nillable="true" ma:displayName="Financier / subsidieverstrekker" ma:internalName="FinancierSubsidieverstrekker">
      <xsd:simpleType>
        <xsd:restriction base="dms:Text"/>
      </xsd:simpleType>
    </xsd:element>
    <xsd:element name="FormeleEinddatum" ma:index="17" nillable="true" ma:displayName="Formele einddatum project" ma:format="DateOnly" ma:internalName="FormeleEinddatum">
      <xsd:simpleType>
        <xsd:restriction base="dms:DateTime"/>
      </xsd:simpleType>
    </xsd:element>
    <xsd:element name="Kenniscentrum" ma:index="18" nillable="true" ma:displayName="Kenniscentrum" ma:internalName="Kenniscentrum">
      <xsd:simpleType>
        <xsd:restriction base="dms:Text"/>
      </xsd:simpleType>
    </xsd:element>
    <xsd:element name="Archiveerdatum" ma:index="19" nillable="true" ma:displayName="Archiveerdatum" ma:format="DateOnly" ma:internalName="Archiveerdatum">
      <xsd:simpleType>
        <xsd:restriction base="dms:DateTime"/>
      </xsd:simpleType>
    </xsd:element>
    <xsd:element name="Procesfase" ma:index="20" nillable="true" ma:displayName="Procesfase" ma:internalName="Procesfa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78f4c6-a649-4e0b-8d68-f3fdb5f020d5" elementFormDefault="qualified">
    <xsd:import namespace="http://schemas.microsoft.com/office/2006/documentManagement/types"/>
    <xsd:import namespace="http://schemas.microsoft.com/office/infopath/2007/PartnerControls"/>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nancierSubsidieverstrekker xmlns="57710791-97b2-486a-a5a6-507ab236cbcc" xsi:nil="true"/>
    <Archiveerdatum xmlns="57710791-97b2-486a-a5a6-507ab236cbcc" xsi:nil="true"/>
    <Kenniscentrum xmlns="57710791-97b2-486a-a5a6-507ab236cbcc">KCZ</Kenniscentrum>
    <FormeleEinddatum xmlns="57710791-97b2-486a-a5a6-507ab236cbcc" xsi:nil="true"/>
    <Projectnummer xmlns="57710791-97b2-486a-a5a6-507ab236cbcc" xsi:nil="true"/>
    <FormeleStartdatum xmlns="57710791-97b2-486a-a5a6-507ab236cbcc" xsi:nil="true"/>
    <Procesfase xmlns="57710791-97b2-486a-a5a6-507ab236cbcc">aanvraagfase</Procesfase>
    <Aanvraagnummer xmlns="57710791-97b2-486a-a5a6-507ab236cbcc">OPP1920</Aanvraagnummer>
    <Projectnaam xmlns="57710791-97b2-486a-a5a6-507ab236cbcc" xsi:nil="true"/>
    <TeamID xmlns="57710791-97b2-486a-a5a6-507ab236cbcc">3c93e83c-0b3c-49d9-b5a3-0aa394440940</TeamID>
    <NaamAanvraag xmlns="57710791-97b2-486a-a5a6-507ab236cbcc">ESH-R Strategies circular hospitals</NaamAanvraag>
    <Regeling xmlns="57710791-97b2-486a-a5a6-507ab236cbcc" xsi:nil="true"/>
    <BewarenTot xmlns="57710791-97b2-486a-a5a6-507ab236cbcc" xsi:nil="true"/>
  </documentManagement>
</p:properties>
</file>

<file path=customXml/itemProps1.xml><?xml version="1.0" encoding="utf-8"?>
<ds:datastoreItem xmlns:ds="http://schemas.openxmlformats.org/officeDocument/2006/customXml" ds:itemID="{C0930E51-1664-4928-B153-36665F5FC46E}">
  <ds:schemaRefs>
    <ds:schemaRef ds:uri="http://schemas.microsoft.com/sharepoint/v3/contenttype/forms"/>
  </ds:schemaRefs>
</ds:datastoreItem>
</file>

<file path=customXml/itemProps2.xml><?xml version="1.0" encoding="utf-8"?>
<ds:datastoreItem xmlns:ds="http://schemas.openxmlformats.org/officeDocument/2006/customXml" ds:itemID="{D4069EE1-416A-4CED-BC4C-2A258B1E01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710791-97b2-486a-a5a6-507ab236cbcc"/>
    <ds:schemaRef ds:uri="7178f4c6-a649-4e0b-8d68-f3fdb5f020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5B86DC-4D36-41C4-94C0-A74C12E96167}">
  <ds:schemaRefs>
    <ds:schemaRef ds:uri="http://schemas.microsoft.com/office/2006/metadata/properties"/>
    <ds:schemaRef ds:uri="http://schemas.microsoft.com/office/infopath/2007/PartnerControls"/>
    <ds:schemaRef ds:uri="57710791-97b2-486a-a5a6-507ab236cbcc"/>
  </ds:schemaRefs>
</ds:datastoreItem>
</file>

<file path=docProps/app.xml><?xml version="1.0" encoding="utf-8"?>
<Properties xmlns="http://schemas.openxmlformats.org/officeDocument/2006/extended-properties" xmlns:vt="http://schemas.openxmlformats.org/officeDocument/2006/docPropsVTypes">
  <Template>CoP 20032025</Template>
  <TotalTime>22320</TotalTime>
  <Words>2293</Words>
  <Application>Microsoft Office PowerPoint</Application>
  <PresentationFormat>Breedbeeld</PresentationFormat>
  <Paragraphs>281</Paragraphs>
  <Slides>22</Slides>
  <Notes>19</Notes>
  <HiddenSlides>0</HiddenSlides>
  <MMClips>0</MMClips>
  <ScaleCrop>false</ScaleCrop>
  <HeadingPairs>
    <vt:vector size="6" baseType="variant">
      <vt:variant>
        <vt:lpstr>Gebruikte lettertypen</vt:lpstr>
      </vt:variant>
      <vt:variant>
        <vt:i4>10</vt:i4>
      </vt:variant>
      <vt:variant>
        <vt:lpstr>Thema</vt:lpstr>
      </vt:variant>
      <vt:variant>
        <vt:i4>3</vt:i4>
      </vt:variant>
      <vt:variant>
        <vt:lpstr>Diatitels</vt:lpstr>
      </vt:variant>
      <vt:variant>
        <vt:i4>22</vt:i4>
      </vt:variant>
    </vt:vector>
  </HeadingPairs>
  <TitlesOfParts>
    <vt:vector size="35" baseType="lpstr">
      <vt:lpstr>-apple-system</vt:lpstr>
      <vt:lpstr>Aptos</vt:lpstr>
      <vt:lpstr>Arial</vt:lpstr>
      <vt:lpstr>Calibri</vt:lpstr>
      <vt:lpstr>Officina Sans ITC Pro Book</vt:lpstr>
      <vt:lpstr>Open Sans ExtraBold</vt:lpstr>
      <vt:lpstr>Open Sans Light</vt:lpstr>
      <vt:lpstr>Open Sans Semibold</vt:lpstr>
      <vt:lpstr>Tw Cen MT</vt:lpstr>
      <vt:lpstr>Wingdings</vt:lpstr>
      <vt:lpstr>Titel (voorblad)</vt:lpstr>
      <vt:lpstr>Hoofdstuktitels</vt:lpstr>
      <vt:lpstr>2_Titel (voorblad)</vt:lpstr>
      <vt:lpstr>Dr. Kim Verhaegh Lector Verpleegkundig Leiderschap Hogeschool Leiden &amp; Alrijne Zorggroep verhaegh.k@hsleiden.nl  </vt:lpstr>
      <vt:lpstr>VRAAG…</vt:lpstr>
      <vt:lpstr>Waarom circulariteit in de zorg?</vt:lpstr>
      <vt:lpstr>Waarom circulariteit in de zorg?</vt:lpstr>
      <vt:lpstr>Praktische voorbeelden uit de zorg Minder materiaalgebruik</vt:lpstr>
      <vt:lpstr>Praktische voorbeelden uit de zorg Slimmer werken</vt:lpstr>
      <vt:lpstr>Praktische voorbeelden uit de zorg Andere werkwijzen</vt:lpstr>
      <vt:lpstr>Praktische voorbeelden uit de zorg Andere werkwijzen</vt:lpstr>
      <vt:lpstr>Praktische voorbeelden uit de zorg Kleine dagelijkse acties</vt:lpstr>
      <vt:lpstr>Afval: waar zit de winst?</vt:lpstr>
      <vt:lpstr>Hoe begin jij als verpleegkundige?</vt:lpstr>
      <vt:lpstr>Hoe begin jij als verpleegkundige?</vt:lpstr>
      <vt:lpstr>VRAGEN TIJDENS DAGELJKSTE ZORGPRAKTIJK</vt:lpstr>
      <vt:lpstr>VERGROTEN VERPLEEGKUNDIGE IMPACT</vt:lpstr>
      <vt:lpstr>Hoe krijg je je team mee?</vt:lpstr>
      <vt:lpstr>Hoe om te gaan met weerstand?</vt:lpstr>
      <vt:lpstr>Hoe om te gaan met weerstand?</vt:lpstr>
      <vt:lpstr>Hoe om te gaan met weerstand?</vt:lpstr>
      <vt:lpstr>Inspiratie</vt:lpstr>
      <vt:lpstr>In een notendop…</vt:lpstr>
      <vt:lpstr>MEER WETEN?</vt:lpstr>
      <vt:lpstr>PowerPoint-presentatie</vt:lpstr>
    </vt:vector>
  </TitlesOfParts>
  <Company>Hogeschool Rotterdam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Vletter, M.S. (Maartje)</dc:creator>
  <cp:lastModifiedBy>Verhaegh, Kim</cp:lastModifiedBy>
  <cp:revision>135</cp:revision>
  <dcterms:created xsi:type="dcterms:W3CDTF">2025-02-17T13:02:50Z</dcterms:created>
  <dcterms:modified xsi:type="dcterms:W3CDTF">2026-05-21T13:06:44Z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0x010100D0E384F301C10D40AB856C35D0E5316800986BA8D00E88EA4BB3C083A3DAB8BFFF</vt:lpwstr>
  </property>
  <property fmtid="{D5CDD505-2E9C-101B-9397-08002B2CF9AE}" pid="3" name="Order">
    <vt:r8>5600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ies>
</file>